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8229600" cx="14630400"/>
  <p:notesSz cx="6858000" cy="9144000"/>
  <p:embeddedFontLst>
    <p:embeddedFont>
      <p:font typeface="Quattrocento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2">
          <p15:clr>
            <a:srgbClr val="000000"/>
          </p15:clr>
        </p15:guide>
        <p15:guide id="2" pos="460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460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Quattrocento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Quattrocento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QuattrocentoSans-bold.fntdata"/><Relationship Id="rId14" Type="http://schemas.openxmlformats.org/officeDocument/2006/relationships/slide" Target="slides/slide8.xml"/><Relationship Id="rId58" Type="http://schemas.openxmlformats.org/officeDocument/2006/relationships/font" Target="fonts/Quattrocento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68ad8fe85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a68ad8fe85_1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68ad8fe85_1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68ad8fe85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a68ad8fe85_1_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68ad8fe85_1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68ad8fe85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a68ad8fe85_1_2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68ad8fe85_1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68ad8fe85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a68ad8fe85_1_2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68ad8fe85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a68ad8fe85_1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68ad8fe85_1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68ad8fe85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a68ad8fe85_1_2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68ad8fe85_1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a68ad8fe85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a68ad8fe85_1_2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68ad8fe85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a68ad8fe85_1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68ad8fe85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a68ad8fe85_1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68ad8fe85_1_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68ad8fe85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a68ad8fe85_1_3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68ad8fe85_1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68ad8fe85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a68ad8fe85_1_3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68ad8fe85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a68ad8fe85_1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68ad8fe85_1_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68ad8fe85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a68ad8fe85_1_3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68ad8fe85_1_3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68ad8fe85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a68ad8fe85_1_3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68ad8fe85_1_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68ad8fe85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a68ad8fe85_1_3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68ad8fe85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a68ad8fe85_1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68ad8fe85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a68ad8fe85_1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68ad8fe85_1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68ad8fe85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a68ad8fe85_1_3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a68ad8fe85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a68ad8fe85_1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68ad8fe8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a68ad8fe85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68ad8fe85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a68ad8fe85_1_3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68ad8fe85_1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a68ad8fe85_1_3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68ad8fe85_1_3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68ad8fe85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a68ad8fe85_1_3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a68ad8fe85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a68ad8fe85_1_3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a68ad8fe85_1_3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a68ad8fe85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a68ad8fe85_1_3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68ad8fe85_1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68ad8fe85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a68ad8fe85_1_4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68ad8fe85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a68ad8fe85_1_4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68ad8fe85_1_4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68ad8fe85_1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a68ad8fe85_1_4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68ad8fe85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a68ad8fe85_1_4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68ad8fe85_1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a68ad8fe85_1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a68ad8fe85_1_4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68ad8fe85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68ad8fe8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a68ad8fe85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a68ad8fe85_1_4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68ad8fe85_1_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68ad8fe85_1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a68ad8fe85_1_4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68ad8fe85_1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a68ad8fe85_1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a68ad8fe85_1_4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68ad8fe85_1_4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68ad8fe85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a68ad8fe85_1_4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68ad8fe85_1_5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68ad8fe85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a68ad8fe85_1_5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68ad8fe85_1_5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68ad8fe85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a68ad8fe85_1_5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68ad8fe85_1_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a68ad8fe85_1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a68ad8fe85_1_5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68ad8fe85_1_5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68ad8fe85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a68ad8fe85_1_5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68ad8fe85_1_5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68ad8fe85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a68ad8fe85_1_5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68ad8fe85_1_5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68ad8fe85_1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a68ad8fe85_1_5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68ad8fe85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a68ad8fe85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68ad8fe85_1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68ad8fe85_1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a68ad8fe85_1_5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68ad8fe85_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a68ad8fe85_1_5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68ad8fe85_1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68ad8fe85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a68ad8fe85_1_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68ad8fe85_1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68ad8fe85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a68ad8fe85_1_1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68ad8fe85_1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68ad8fe85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68ad8fe85_1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68ad8fe85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a68ad8fe85_1_2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">
  <p:cSld name="Opening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"/>
          <p:cNvPicPr preferRelativeResize="0"/>
          <p:nvPr/>
        </p:nvPicPr>
        <p:blipFill rotWithShape="1">
          <a:blip r:embed="rId2">
            <a:alphaModFix/>
          </a:blip>
          <a:srcRect b="14148" l="4605" r="498" t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4132" y="2223669"/>
            <a:ext cx="5130541" cy="3113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logo white text version" id="63" name="Google Shape;6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54051" y="6929917"/>
            <a:ext cx="1818473" cy="38946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9747371" y="6491530"/>
            <a:ext cx="1278769" cy="24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2075" lvl="0" marL="9207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Sponsored by</a:t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white Windows logo on black background">
  <p:cSld name="Title slide with white Windows logo on black background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1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>
            <a:off x="51809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/>
          <p:nvPr>
            <p:ph type="title"/>
          </p:nvPr>
        </p:nvSpPr>
        <p:spPr>
          <a:xfrm>
            <a:off x="3634028" y="3509241"/>
            <a:ext cx="10972800" cy="7312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Quattrocento Sans"/>
              <a:buNone/>
              <a:defRPr b="0" sz="432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9" name="Google Shape;119;p11"/>
          <p:cNvSpPr txBox="1"/>
          <p:nvPr>
            <p:ph idx="1" type="body"/>
          </p:nvPr>
        </p:nvSpPr>
        <p:spPr>
          <a:xfrm>
            <a:off x="3634028" y="4754881"/>
            <a:ext cx="1097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subtitle and 4 columns">
  <p:cSld name="Content with subtitle and 4 column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/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8D3"/>
              </a:buClr>
              <a:buSzPts val="1600"/>
              <a:buFont typeface="Quattrocento Sans"/>
              <a:buNone/>
              <a:defRPr b="0" sz="1600" cap="none">
                <a:solidFill>
                  <a:srgbClr val="0078D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2" name="Google Shape;122;p12"/>
          <p:cNvSpPr txBox="1"/>
          <p:nvPr>
            <p:ph idx="1" type="body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2" type="body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4" name="Google Shape;124;p12"/>
          <p:cNvSpPr txBox="1"/>
          <p:nvPr>
            <p:ph idx="3" type="body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4" type="body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6" name="Google Shape;126;p12"/>
          <p:cNvSpPr txBox="1"/>
          <p:nvPr>
            <p:ph idx="5" type="body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quare photo">
  <p:cSld name="Title square photo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2">
            <a:alphaModFix/>
          </a:blip>
          <a:srcRect b="0" l="76558" r="1" t="0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>
            <p:ph type="title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Quattrocento Sans"/>
              <a:buNone/>
              <a:defRPr b="0" sz="192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1" name="Google Shape;131;p13"/>
          <p:cNvSpPr/>
          <p:nvPr/>
        </p:nvSpPr>
        <p:spPr>
          <a:xfrm>
            <a:off x="6391275" y="1"/>
            <a:ext cx="8239124" cy="8239124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txBody>
          <a:bodyPr anchorCtr="0" anchor="t" bIns="175550" lIns="219450" spcFirstLastPara="1" rIns="219450" wrap="square" tIns="175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2" name="Google Shape;1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6565" y="1063600"/>
            <a:ext cx="4726878" cy="71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496">
          <p15:clr>
            <a:srgbClr val="5ACBF0"/>
          </p15:clr>
        </p15:guide>
        <p15:guide id="2" pos="335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29">
          <p15:clr>
            <a:srgbClr val="5ACBF0"/>
          </p15:clr>
        </p15:guide>
        <p15:guide id="5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with blue Windows logo on white background">
  <p:cSld name="1_Title slide with blue Windows logo on white background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 txBox="1"/>
          <p:nvPr>
            <p:ph type="title"/>
          </p:nvPr>
        </p:nvSpPr>
        <p:spPr>
          <a:xfrm>
            <a:off x="4038883" y="647443"/>
            <a:ext cx="6542087" cy="3467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600"/>
              <a:buFont typeface="Quattrocento Sans"/>
              <a:buNone/>
              <a:defRPr b="0" sz="2600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 with black background">
  <p:cSld name="Section slide with black background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5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E6FF"/>
              </a:buClr>
              <a:buSzPts val="1600"/>
              <a:buFont typeface="Quattrocento Sans"/>
              <a:buNone/>
              <a:defRPr b="0" sz="1600" cap="none">
                <a:solidFill>
                  <a:srgbClr val="50E6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15"/>
          <p:cNvSpPr txBox="1"/>
          <p:nvPr>
            <p:ph idx="1" type="body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Noto Sans Symbols"/>
              <a:buNone/>
              <a:defRPr b="0" i="0" sz="2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0" name="Google Shape;140;p15"/>
          <p:cNvSpPr txBox="1"/>
          <p:nvPr>
            <p:ph idx="2" type="body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with image background">
  <p:cSld name="Section with image background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/>
          <p:nvPr>
            <p:ph idx="2" type="pic"/>
          </p:nvPr>
        </p:nvSpPr>
        <p:spPr>
          <a:xfrm>
            <a:off x="0" y="0"/>
            <a:ext cx="10588625" cy="82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sz="16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340"/>
              <a:buFont typeface="Noto Sans Symbols"/>
              <a:buNone/>
              <a:defRPr b="0" i="0" sz="2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6" name="Google Shape;146;p16"/>
          <p:cNvSpPr txBox="1"/>
          <p:nvPr>
            <p:ph idx="3" type="body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7" name="Google Shape;147;p16"/>
          <p:cNvSpPr txBox="1"/>
          <p:nvPr>
            <p:ph idx="12" type="sldNum"/>
          </p:nvPr>
        </p:nvSpPr>
        <p:spPr>
          <a:xfrm>
            <a:off x="664633" y="7845552"/>
            <a:ext cx="1905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25399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6"/>
          <p:cNvSpPr txBox="1"/>
          <p:nvPr>
            <p:ph idx="11" type="ftr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cument section with large copy on white background">
  <p:cSld name="Document section with large copy on white background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676656" y="633263"/>
            <a:ext cx="3190495" cy="268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type="title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0"/>
              <a:buFont typeface="Quattrocento Sans"/>
              <a:buNone/>
              <a:defRPr b="0" sz="11000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cument section with large copy on blue background">
  <p:cSld name="Document section with large copy on blue background">
    <p:bg>
      <p:bgPr>
        <a:solidFill>
          <a:srgbClr val="0078D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676656" y="639569"/>
            <a:ext cx="3190495" cy="268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Quattrocento Sans"/>
              <a:buNone/>
              <a:defRPr b="0" sz="11000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cument section with large copy on black background">
  <p:cSld name="Document section with large copy on black background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676656" y="639569"/>
            <a:ext cx="3190495" cy="268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type="title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E6FF"/>
              </a:buClr>
              <a:buSzPts val="11000"/>
              <a:buFont typeface="Quattrocento Sans"/>
              <a:buNone/>
              <a:defRPr b="0" sz="11000" cap="none">
                <a:solidFill>
                  <a:srgbClr val="50E6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light blue type on dark blue background">
  <p:cSld name="Large light blue type on dark blue background">
    <p:bg>
      <p:bgPr>
        <a:solidFill>
          <a:srgbClr val="243A5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>
            <p:ph type="title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E6FF"/>
              </a:buClr>
              <a:buSzPts val="11000"/>
              <a:buFont typeface="Quattrocento Sans"/>
              <a:buNone/>
              <a:defRPr b="0" sz="11000" cap="none">
                <a:solidFill>
                  <a:srgbClr val="50E6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pening">
  <p:cSld name="1_Opening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34132" y="2223669"/>
            <a:ext cx="5130541" cy="3113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logo white text version"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4051" y="6929917"/>
            <a:ext cx="1818473" cy="38946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/>
          <p:nvPr/>
        </p:nvSpPr>
        <p:spPr>
          <a:xfrm>
            <a:off x="9747371" y="6491530"/>
            <a:ext cx="1278769" cy="24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2075" lvl="0" marL="9207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Sponsored by</a:t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4">
            <a:alphaModFix/>
          </a:blip>
          <a:srcRect b="0" l="-2410" r="1" t="0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light blue type on black background">
  <p:cSld name="Large light blue type on black background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type="title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E6FF"/>
              </a:buClr>
              <a:buSzPts val="11000"/>
              <a:buFont typeface="Quattrocento Sans"/>
              <a:buNone/>
              <a:defRPr b="0" sz="11000" cap="none">
                <a:solidFill>
                  <a:srgbClr val="50E6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dark gray type on image background">
  <p:cSld name="Large dark gray type on image background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>
            <p:ph idx="2" type="pic"/>
          </p:nvPr>
        </p:nvSpPr>
        <p:spPr>
          <a:xfrm>
            <a:off x="0" y="0"/>
            <a:ext cx="14630399" cy="822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0"/>
              <a:buFont typeface="Quattrocento Sans"/>
              <a:buNone/>
              <a:defRPr b="0" sz="11000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9" name="Google Shape;169;p22"/>
          <p:cNvSpPr txBox="1"/>
          <p:nvPr/>
        </p:nvSpPr>
        <p:spPr>
          <a:xfrm>
            <a:off x="12346400" y="7031339"/>
            <a:ext cx="1278769" cy="24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2075" lvl="0" marL="9207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</a:pPr>
            <a:r>
              <a:rPr b="0" lang="en-US" sz="14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Sponsored by</a:t>
            </a:r>
            <a:endParaRPr b="0" sz="140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subtitle and 4 columns - three right columns are an image">
  <p:cSld name="Content with subtitle and 4 columns - three right columns are an imag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Quattrocento Sans"/>
              <a:buNone/>
              <a:defRPr b="0" sz="1600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2" type="body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175" name="Google Shape;175;p23"/>
          <p:cNvSpPr/>
          <p:nvPr>
            <p:ph idx="3" type="pic"/>
          </p:nvPr>
        </p:nvSpPr>
        <p:spPr>
          <a:xfrm>
            <a:off x="4038883" y="1828800"/>
            <a:ext cx="9914861" cy="5715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0" spcFirstLastPara="1" rIns="0" wrap="square" tIns="2011675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664633" y="7845552"/>
            <a:ext cx="1905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25399" marR="0" rtl="0" algn="l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25399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3"/>
          <p:cNvSpPr txBox="1"/>
          <p:nvPr>
            <p:ph idx="11" type="ftr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one column on the left and 6 images">
  <p:cSld name="Content with one column on the left and 6 image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Quattrocento Sans"/>
              <a:buNone/>
              <a:defRPr b="0" sz="1600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2" type="body"/>
          </p:nvPr>
        </p:nvSpPr>
        <p:spPr>
          <a:xfrm>
            <a:off x="676656" y="1783080"/>
            <a:ext cx="3185830" cy="46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182" name="Google Shape;182;p24"/>
          <p:cNvSpPr/>
          <p:nvPr>
            <p:ph idx="3" type="pic"/>
          </p:nvPr>
        </p:nvSpPr>
        <p:spPr>
          <a:xfrm>
            <a:off x="4046539" y="1828800"/>
            <a:ext cx="3167442" cy="207689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183" name="Google Shape;183;p24"/>
          <p:cNvSpPr/>
          <p:nvPr>
            <p:ph idx="4" type="pic"/>
          </p:nvPr>
        </p:nvSpPr>
        <p:spPr>
          <a:xfrm>
            <a:off x="7416421" y="1828800"/>
            <a:ext cx="3185831" cy="207689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184" name="Google Shape;184;p24"/>
          <p:cNvSpPr/>
          <p:nvPr>
            <p:ph idx="5" type="pic"/>
          </p:nvPr>
        </p:nvSpPr>
        <p:spPr>
          <a:xfrm>
            <a:off x="10786305" y="1828800"/>
            <a:ext cx="3167440" cy="207689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185" name="Google Shape;185;p24"/>
          <p:cNvSpPr/>
          <p:nvPr>
            <p:ph idx="6" type="pic"/>
          </p:nvPr>
        </p:nvSpPr>
        <p:spPr>
          <a:xfrm>
            <a:off x="4046539" y="4123376"/>
            <a:ext cx="3167442" cy="207689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186" name="Google Shape;186;p24"/>
          <p:cNvSpPr/>
          <p:nvPr>
            <p:ph idx="7" type="pic"/>
          </p:nvPr>
        </p:nvSpPr>
        <p:spPr>
          <a:xfrm>
            <a:off x="7416421" y="4123376"/>
            <a:ext cx="3185831" cy="207689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187" name="Google Shape;187;p24"/>
          <p:cNvSpPr/>
          <p:nvPr>
            <p:ph idx="8" type="pic"/>
          </p:nvPr>
        </p:nvSpPr>
        <p:spPr>
          <a:xfrm>
            <a:off x="10786305" y="4123376"/>
            <a:ext cx="3167440" cy="207689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Microsoft logo on white background">
  <p:cSld name="Closing slide with Microsoft logo on white background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-3768" y="0"/>
            <a:ext cx="8335656" cy="1573340"/>
          </a:xfrm>
          <a:custGeom>
            <a:rect b="b" l="l" r="r" t="t"/>
            <a:pathLst>
              <a:path extrusionOk="0" h="53320" w="342116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91" name="Google Shape;191;p26"/>
          <p:cNvSpPr/>
          <p:nvPr/>
        </p:nvSpPr>
        <p:spPr>
          <a:xfrm>
            <a:off x="-9640" y="3"/>
            <a:ext cx="7112923" cy="1737001"/>
          </a:xfrm>
          <a:custGeom>
            <a:rect b="b" l="l" r="r" t="t"/>
            <a:pathLst>
              <a:path extrusionOk="0" h="58628" w="291932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92" name="Google Shape;192;p26"/>
          <p:cNvSpPr/>
          <p:nvPr/>
        </p:nvSpPr>
        <p:spPr>
          <a:xfrm>
            <a:off x="10200760" y="7593195"/>
            <a:ext cx="4078160" cy="641417"/>
          </a:xfrm>
          <a:custGeom>
            <a:rect b="b" l="l" r="r" t="t"/>
            <a:pathLst>
              <a:path extrusionOk="0" h="19060" w="203628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93" name="Google Shape;193;p26"/>
          <p:cNvSpPr/>
          <p:nvPr/>
        </p:nvSpPr>
        <p:spPr>
          <a:xfrm>
            <a:off x="11745889" y="7627687"/>
            <a:ext cx="2913681" cy="633306"/>
          </a:xfrm>
          <a:custGeom>
            <a:rect b="b" l="l" r="r" t="t"/>
            <a:pathLst>
              <a:path extrusionOk="0" h="18819" w="145484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94" name="Google Shape;194;p26"/>
          <p:cNvSpPr/>
          <p:nvPr/>
        </p:nvSpPr>
        <p:spPr>
          <a:xfrm>
            <a:off x="13345148" y="6726520"/>
            <a:ext cx="1309478" cy="1534520"/>
          </a:xfrm>
          <a:custGeom>
            <a:rect b="b" l="l" r="r" t="t"/>
            <a:pathLst>
              <a:path extrusionOk="0" h="45599" w="65384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95" name="Google Shape;195;p26"/>
          <p:cNvSpPr/>
          <p:nvPr/>
        </p:nvSpPr>
        <p:spPr>
          <a:xfrm>
            <a:off x="2494440" y="-9640"/>
            <a:ext cx="6586840" cy="1511800"/>
          </a:xfrm>
          <a:custGeom>
            <a:rect b="b" l="l" r="r" t="t"/>
            <a:pathLst>
              <a:path extrusionOk="0" h="37795" w="164671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Opening">
  <p:cSld name="2_Opening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8"/>
          <p:cNvGrpSpPr/>
          <p:nvPr/>
        </p:nvGrpSpPr>
        <p:grpSpPr>
          <a:xfrm>
            <a:off x="9480474" y="6492542"/>
            <a:ext cx="2565626" cy="1207028"/>
            <a:chOff x="12069983" y="7031339"/>
            <a:chExt cx="2565626" cy="1207028"/>
          </a:xfrm>
        </p:grpSpPr>
        <p:pic>
          <p:nvPicPr>
            <p:cNvPr id="249" name="Google Shape;249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8"/>
            <p:cNvSpPr txBox="1"/>
            <p:nvPr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92075" lvl="0" marL="92075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Sponsored by</a:t>
              </a:r>
              <a:endPara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51" name="Google Shape;2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992" y="2236827"/>
            <a:ext cx="5088330" cy="308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 rotWithShape="1">
          <a:blip r:embed="rId4">
            <a:alphaModFix/>
          </a:blip>
          <a:srcRect b="14148" l="4605" r="498" t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">
  <p:cSld name="Opening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9"/>
          <p:cNvGrpSpPr/>
          <p:nvPr/>
        </p:nvGrpSpPr>
        <p:grpSpPr>
          <a:xfrm>
            <a:off x="9480474" y="6492542"/>
            <a:ext cx="2565626" cy="1207028"/>
            <a:chOff x="12069983" y="7031339"/>
            <a:chExt cx="2565626" cy="1207028"/>
          </a:xfrm>
        </p:grpSpPr>
        <p:pic>
          <p:nvPicPr>
            <p:cNvPr id="255" name="Google Shape;255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9"/>
            <p:cNvSpPr txBox="1"/>
            <p:nvPr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92075" lvl="0" marL="92075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Quattrocento Sans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Sponsored by</a:t>
              </a:r>
              <a:endPara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57" name="Google Shape;2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992" y="2236827"/>
            <a:ext cx="5088330" cy="308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 rotWithShape="1">
          <a:blip r:embed="rId4">
            <a:alphaModFix/>
          </a:blip>
          <a:srcRect b="0" l="-2410" r="1" t="0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pening">
  <p:cSld name="1_Opening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1" y="3205167"/>
            <a:ext cx="5164667" cy="5024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logo, gray text version" id="261" name="Google Shape;2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1356" y="8785892"/>
            <a:ext cx="1366440" cy="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>
            <p:ph type="title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320"/>
              <a:buFont typeface="Quattrocento Sans"/>
              <a:buNone/>
              <a:defRPr b="0" i="0" sz="4320" u="none" cap="none" strike="noStrike">
                <a:solidFill>
                  <a:srgbClr val="00B0F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576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8328" lvl="2" marL="1371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64" name="Google Shape;264;p30"/>
          <p:cNvSpPr/>
          <p:nvPr>
            <p:ph idx="2" type="pic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024"/>
              <a:buFont typeface="Noto Sans Symbols"/>
              <a:buChar char="·"/>
              <a:defRPr b="0" i="0" sz="335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65" name="Google Shape;265;p30"/>
          <p:cNvSpPr/>
          <p:nvPr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 cap="flat" cmpd="sng" w="10775">
            <a:solidFill>
              <a:srgbClr val="9FCB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525" lIns="157050" spcFirstLastPara="1" rIns="157050" wrap="square" tIns="78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 - half page">
  <p:cSld name="Small title - half page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11487866" y="-274740"/>
            <a:ext cx="3149599" cy="306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5988" y="-274740"/>
            <a:ext cx="3149599" cy="306408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type="title"/>
          </p:nvPr>
        </p:nvSpPr>
        <p:spPr>
          <a:xfrm>
            <a:off x="0" y="7543799"/>
            <a:ext cx="14630399" cy="295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271" name="Google Shape;271;p31"/>
          <p:cNvSpPr/>
          <p:nvPr>
            <p:ph idx="2" type="pic"/>
          </p:nvPr>
        </p:nvSpPr>
        <p:spPr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idx="3" type="body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273" name="Google Shape;273;p31"/>
          <p:cNvSpPr/>
          <p:nvPr>
            <p:ph idx="4" type="pic"/>
          </p:nvPr>
        </p:nvSpPr>
        <p:spPr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74" name="Google Shape;274;p31"/>
          <p:cNvSpPr txBox="1"/>
          <p:nvPr>
            <p:ph idx="5" type="body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275" name="Google Shape;275;p31"/>
          <p:cNvSpPr/>
          <p:nvPr>
            <p:ph idx="6" type="pic"/>
          </p:nvPr>
        </p:nvSpPr>
        <p:spPr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body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277" name="Google Shape;277;p31"/>
          <p:cNvSpPr/>
          <p:nvPr>
            <p:ph idx="8" type="pic"/>
          </p:nvPr>
        </p:nvSpPr>
        <p:spPr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78" name="Google Shape;278;p31"/>
          <p:cNvSpPr txBox="1"/>
          <p:nvPr>
            <p:ph idx="9" type="body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279" name="Google Shape;279;p31"/>
          <p:cNvSpPr/>
          <p:nvPr>
            <p:ph idx="13" type="pic"/>
          </p:nvPr>
        </p:nvSpPr>
        <p:spPr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4" type="body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281" name="Google Shape;281;p31"/>
          <p:cNvSpPr/>
          <p:nvPr>
            <p:ph idx="15" type="pic"/>
          </p:nvPr>
        </p:nvSpPr>
        <p:spPr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2" name="Google Shape;282;p31"/>
          <p:cNvSpPr txBox="1"/>
          <p:nvPr>
            <p:ph idx="16" type="body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283" name="Google Shape;283;p31"/>
          <p:cNvSpPr/>
          <p:nvPr>
            <p:ph idx="17" type="pic"/>
          </p:nvPr>
        </p:nvSpPr>
        <p:spPr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4" name="Google Shape;284;p31"/>
          <p:cNvSpPr txBox="1"/>
          <p:nvPr>
            <p:ph idx="18" type="body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285" name="Google Shape;285;p31"/>
          <p:cNvSpPr/>
          <p:nvPr>
            <p:ph idx="19" type="pic"/>
          </p:nvPr>
        </p:nvSpPr>
        <p:spPr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6" name="Google Shape;286;p31"/>
          <p:cNvSpPr txBox="1"/>
          <p:nvPr>
            <p:ph idx="20" type="body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79">
          <p15:clr>
            <a:srgbClr val="A4A3A4"/>
          </p15:clr>
        </p15:guide>
        <p15:guide id="2" pos="962">
          <p15:clr>
            <a:srgbClr val="A4A3A4"/>
          </p15:clr>
        </p15:guide>
        <p15:guide id="3" pos="1373">
          <p15:clr>
            <a:srgbClr val="A4A3A4"/>
          </p15:clr>
        </p15:guide>
        <p15:guide id="4" pos="1556">
          <p15:clr>
            <a:srgbClr val="A4A3A4"/>
          </p15:clr>
        </p15:guide>
        <p15:guide id="5" pos="1967">
          <p15:clr>
            <a:srgbClr val="A4A3A4"/>
          </p15:clr>
        </p15:guide>
        <p15:guide id="6" pos="2150">
          <p15:clr>
            <a:srgbClr val="A4A3A4"/>
          </p15:clr>
        </p15:guide>
        <p15:guide id="7" pos="2561">
          <p15:clr>
            <a:srgbClr val="A4A3A4"/>
          </p15:clr>
        </p15:guide>
        <p15:guide id="8" pos="2744">
          <p15:clr>
            <a:srgbClr val="A4A3A4"/>
          </p15:clr>
        </p15:guide>
        <p15:guide id="9" pos="3155">
          <p15:clr>
            <a:srgbClr val="A4A3A4"/>
          </p15:clr>
        </p15:guide>
        <p15:guide id="10" pos="3338">
          <p15:clr>
            <a:srgbClr val="A4A3A4"/>
          </p15:clr>
        </p15:guide>
        <p15:guide id="11" pos="3749">
          <p15:clr>
            <a:srgbClr val="A4A3A4"/>
          </p15:clr>
        </p15:guide>
        <p15:guide id="12" pos="3932">
          <p15:clr>
            <a:srgbClr val="A4A3A4"/>
          </p15:clr>
        </p15:guide>
        <p15:guide id="13" pos="4343">
          <p15:clr>
            <a:srgbClr val="A4A3A4"/>
          </p15:clr>
        </p15:guide>
        <p15:guide id="14" pos="4526">
          <p15:clr>
            <a:srgbClr val="A4A3A4"/>
          </p15:clr>
        </p15:guide>
        <p15:guide id="15" pos="4937">
          <p15:clr>
            <a:srgbClr val="A4A3A4"/>
          </p15:clr>
        </p15:guide>
        <p15:guide id="16" pos="5120">
          <p15:clr>
            <a:srgbClr val="A4A3A4"/>
          </p15:clr>
        </p15:guide>
        <p15:guide id="17" pos="5529">
          <p15:clr>
            <a:srgbClr val="A4A3A4"/>
          </p15:clr>
        </p15:guide>
        <p15:guide id="18" pos="5714">
          <p15:clr>
            <a:srgbClr val="A4A3A4"/>
          </p15:clr>
        </p15:guide>
        <p15:guide id="19" pos="6123">
          <p15:clr>
            <a:srgbClr val="A4A3A4"/>
          </p15:clr>
        </p15:guide>
        <p15:guide id="20" pos="6308">
          <p15:clr>
            <a:srgbClr val="A4A3A4"/>
          </p15:clr>
        </p15:guide>
        <p15:guide id="21" pos="6717">
          <p15:clr>
            <a:srgbClr val="A4A3A4"/>
          </p15:clr>
        </p15:guide>
        <p15:guide id="22" pos="6900">
          <p15:clr>
            <a:srgbClr val="A4A3A4"/>
          </p15:clr>
        </p15:guide>
        <p15:guide id="23" orient="horz" pos="905">
          <p15:clr>
            <a:srgbClr val="5ACBF0"/>
          </p15:clr>
        </p15:guide>
        <p15:guide id="24" orient="horz" pos="1271">
          <p15:clr>
            <a:srgbClr val="5ACBF0"/>
          </p15:clr>
        </p15:guide>
        <p15:guide id="25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Microsoft logo  on black background">
  <p:cSld name="Closing slide with Microsoft logo  on black background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quare photo">
  <p:cSld name="Title square photo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2"/>
          <p:cNvPicPr preferRelativeResize="0"/>
          <p:nvPr/>
        </p:nvPicPr>
        <p:blipFill rotWithShape="1">
          <a:blip r:embed="rId2">
            <a:alphaModFix/>
          </a:blip>
          <a:srcRect b="0" l="76558" r="1" t="0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 txBox="1"/>
          <p:nvPr>
            <p:ph type="title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Quattrocento Sans"/>
              <a:buNone/>
              <a:defRPr b="0" i="0" sz="43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576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8328" lvl="2" marL="1371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91" name="Google Shape;291;p32"/>
          <p:cNvSpPr/>
          <p:nvPr/>
        </p:nvSpPr>
        <p:spPr>
          <a:xfrm>
            <a:off x="6391275" y="1"/>
            <a:ext cx="8239124" cy="8239124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txBody>
          <a:bodyPr anchorCtr="0" anchor="t" bIns="175550" lIns="219450" spcFirstLastPara="1" rIns="219450" wrap="square" tIns="175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6565" y="1063600"/>
            <a:ext cx="4726878" cy="71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496">
          <p15:clr>
            <a:srgbClr val="5ACBF0"/>
          </p15:clr>
        </p15:guide>
        <p15:guide id="2" pos="335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29">
          <p15:clr>
            <a:srgbClr val="5ACBF0"/>
          </p15:clr>
        </p15:guide>
        <p15:guide id="5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quare Photo ">
  <p:cSld name="Title - Square Photo 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Quattrocento Sans"/>
              <a:buNone/>
              <a:defRPr b="0" i="0" sz="43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None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None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None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96" name="Google Shape;296;p33"/>
          <p:cNvSpPr/>
          <p:nvPr>
            <p:ph idx="2" type="pic"/>
          </p:nvPr>
        </p:nvSpPr>
        <p:spPr>
          <a:xfrm>
            <a:off x="6400800" y="0"/>
            <a:ext cx="8229600" cy="8229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0" spcFirstLastPara="1" rIns="0" wrap="square" tIns="20116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Noto Sans Symbols"/>
              <a:buNone/>
              <a:defRPr b="1" i="0" sz="192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3">
            <a:alphaModFix/>
          </a:blip>
          <a:srcRect b="0" l="76558" r="1" t="0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 pos="3360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3729">
          <p15:clr>
            <a:srgbClr val="C35EA4"/>
          </p15:clr>
        </p15:guide>
        <p15:guide id="6" pos="2993">
          <p15:clr>
            <a:srgbClr val="5ACBF0"/>
          </p15:clr>
        </p15:guide>
        <p15:guide id="7" pos="3543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Non-bulleted text">
  <p:cSld name="Title &amp; Non-bulleted 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Quattrocento Sans"/>
              <a:buNone/>
              <a:defRPr b="0" i="0" sz="43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0" name="Google Shape;300;p34"/>
          <p:cNvSpPr txBox="1"/>
          <p:nvPr>
            <p:ph idx="1" type="body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576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8328" lvl="2" marL="1371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67874" y="4347829"/>
            <a:ext cx="2563392" cy="389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Slide">
  <p:cSld name="Speaker Slide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8D3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78D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6" name="Google Shape;306;p36"/>
          <p:cNvSpPr txBox="1"/>
          <p:nvPr>
            <p:ph idx="1" type="body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07" name="Google Shape;307;p36"/>
          <p:cNvSpPr txBox="1"/>
          <p:nvPr>
            <p:ph idx="2" type="body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3" type="body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09" name="Google Shape;309;p36"/>
          <p:cNvSpPr txBox="1"/>
          <p:nvPr>
            <p:ph idx="4" type="body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5" type="body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718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718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311" name="Google Shape;3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22497" y="7088436"/>
            <a:ext cx="2565626" cy="114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quare photo 2">
  <p:cSld name="Title square photo 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/>
          <p:nvPr/>
        </p:nvSpPr>
        <p:spPr>
          <a:xfrm>
            <a:off x="6391275" y="1"/>
            <a:ext cx="8239124" cy="8239124"/>
          </a:xfrm>
          <a:prstGeom prst="rect">
            <a:avLst/>
          </a:prstGeom>
          <a:solidFill>
            <a:srgbClr val="DF6C47"/>
          </a:solidFill>
          <a:ln>
            <a:noFill/>
          </a:ln>
        </p:spPr>
        <p:txBody>
          <a:bodyPr anchorCtr="0" anchor="t" bIns="175550" lIns="219450" spcFirstLastPara="1" rIns="219450" wrap="square" tIns="175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4" name="Google Shape;314;p37"/>
          <p:cNvSpPr txBox="1"/>
          <p:nvPr>
            <p:ph type="title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Quattrocento Sans"/>
              <a:buNone/>
              <a:defRPr b="0" i="0" sz="43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5" name="Google Shape;315;p37"/>
          <p:cNvSpPr txBox="1"/>
          <p:nvPr>
            <p:ph idx="1" type="body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576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8328" lvl="2" marL="1371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316" name="Google Shape;31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16565" y="1063600"/>
            <a:ext cx="4726878" cy="7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 rotWithShape="1">
          <a:blip r:embed="rId3">
            <a:alphaModFix/>
          </a:blip>
          <a:srcRect b="0" l="76558" r="1" t="0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496">
          <p15:clr>
            <a:srgbClr val="5ACBF0"/>
          </p15:clr>
        </p15:guide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29">
          <p15:clr>
            <a:srgbClr val="5ACBF0"/>
          </p15:clr>
        </p15:guide>
        <p15:guide id="5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8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>
            <a:off x="1905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>
            <p:ph type="title"/>
          </p:nvPr>
        </p:nvSpPr>
        <p:spPr>
          <a:xfrm>
            <a:off x="3657600" y="3575733"/>
            <a:ext cx="10972800" cy="6647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Quattrocento Sans"/>
              <a:buNone/>
              <a:defRPr b="0" i="0" sz="43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3657600" y="4754881"/>
            <a:ext cx="1097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576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·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8328" lvl="2" marL="1371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Char char="·"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4611" lvl="3" marL="18288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4611" lvl="4" marL="22860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512"/>
              <a:buFont typeface="Noto Sans Symbols"/>
              <a:buChar char="·"/>
              <a:defRPr b="0" i="0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/>
          <p:nvPr/>
        </p:nvSpPr>
        <p:spPr>
          <a:xfrm>
            <a:off x="-3768" y="0"/>
            <a:ext cx="8335656" cy="1573340"/>
          </a:xfrm>
          <a:custGeom>
            <a:rect b="b" l="l" r="r" t="t"/>
            <a:pathLst>
              <a:path extrusionOk="0" h="53320" w="342116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324" name="Google Shape;324;p39"/>
          <p:cNvSpPr/>
          <p:nvPr/>
        </p:nvSpPr>
        <p:spPr>
          <a:xfrm>
            <a:off x="-9640" y="3"/>
            <a:ext cx="7112923" cy="1737001"/>
          </a:xfrm>
          <a:custGeom>
            <a:rect b="b" l="l" r="r" t="t"/>
            <a:pathLst>
              <a:path extrusionOk="0" h="58628" w="291932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325" name="Google Shape;325;p39"/>
          <p:cNvSpPr/>
          <p:nvPr/>
        </p:nvSpPr>
        <p:spPr>
          <a:xfrm>
            <a:off x="10200760" y="7593195"/>
            <a:ext cx="4078160" cy="641417"/>
          </a:xfrm>
          <a:custGeom>
            <a:rect b="b" l="l" r="r" t="t"/>
            <a:pathLst>
              <a:path extrusionOk="0" h="19060" w="203628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326" name="Google Shape;326;p39"/>
          <p:cNvSpPr/>
          <p:nvPr/>
        </p:nvSpPr>
        <p:spPr>
          <a:xfrm>
            <a:off x="11745889" y="7627687"/>
            <a:ext cx="2913681" cy="633306"/>
          </a:xfrm>
          <a:custGeom>
            <a:rect b="b" l="l" r="r" t="t"/>
            <a:pathLst>
              <a:path extrusionOk="0" h="18819" w="145484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327" name="Google Shape;327;p39"/>
          <p:cNvSpPr/>
          <p:nvPr/>
        </p:nvSpPr>
        <p:spPr>
          <a:xfrm>
            <a:off x="13345148" y="6726520"/>
            <a:ext cx="1309478" cy="1534520"/>
          </a:xfrm>
          <a:custGeom>
            <a:rect b="b" l="l" r="r" t="t"/>
            <a:pathLst>
              <a:path extrusionOk="0" h="45599" w="65384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328" name="Google Shape;328;p39"/>
          <p:cNvSpPr/>
          <p:nvPr/>
        </p:nvSpPr>
        <p:spPr>
          <a:xfrm>
            <a:off x="2494440" y="-9640"/>
            <a:ext cx="6586840" cy="1511800"/>
          </a:xfrm>
          <a:custGeom>
            <a:rect b="b" l="l" r="r" t="t"/>
            <a:pathLst>
              <a:path extrusionOk="0" h="37795" w="164671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Slide">
  <p:cSld name="Speaker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1" y="3205167"/>
            <a:ext cx="5164667" cy="502443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 txBox="1"/>
          <p:nvPr>
            <p:ph type="title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320"/>
              <a:buFont typeface="Quattrocento Sans"/>
              <a:buNone/>
              <a:defRPr b="0" sz="4320" cap="none">
                <a:solidFill>
                  <a:srgbClr val="00B0F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5" name="Google Shape;75;p5"/>
          <p:cNvSpPr/>
          <p:nvPr>
            <p:ph idx="2" type="pic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8"/>
              <a:buFont typeface="Noto Sans Symbols"/>
              <a:buNone/>
              <a:defRPr b="0" i="0" sz="192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descr="Microsoft logo white text version" id="76" name="Google Shape;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8547" y="7469726"/>
            <a:ext cx="1818473" cy="38946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/>
          <p:nvPr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 cap="flat" cmpd="sng" w="10775">
            <a:solidFill>
              <a:srgbClr val="9FCB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525" lIns="157050" spcFirstLastPara="1" rIns="157050" wrap="square" tIns="78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8 images">
  <p:cSld name="Content with 8 image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11487866" y="-274740"/>
            <a:ext cx="3149599" cy="306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5988" y="-274740"/>
            <a:ext cx="3149599" cy="306408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"/>
          <p:cNvSpPr txBox="1"/>
          <p:nvPr>
            <p:ph type="title"/>
          </p:nvPr>
        </p:nvSpPr>
        <p:spPr>
          <a:xfrm>
            <a:off x="0" y="7543799"/>
            <a:ext cx="14630399" cy="295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sz="16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6"/>
          <p:cNvSpPr txBox="1"/>
          <p:nvPr>
            <p:ph idx="1" type="body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83" name="Google Shape;83;p6"/>
          <p:cNvSpPr/>
          <p:nvPr>
            <p:ph idx="2" type="pic"/>
          </p:nvPr>
        </p:nvSpPr>
        <p:spPr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4" name="Google Shape;84;p6"/>
          <p:cNvSpPr txBox="1"/>
          <p:nvPr>
            <p:ph idx="3" type="body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85" name="Google Shape;85;p6"/>
          <p:cNvSpPr/>
          <p:nvPr>
            <p:ph idx="4" type="pic"/>
          </p:nvPr>
        </p:nvSpPr>
        <p:spPr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6" name="Google Shape;86;p6"/>
          <p:cNvSpPr txBox="1"/>
          <p:nvPr>
            <p:ph idx="5" type="body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87" name="Google Shape;87;p6"/>
          <p:cNvSpPr/>
          <p:nvPr>
            <p:ph idx="6" type="pic"/>
          </p:nvPr>
        </p:nvSpPr>
        <p:spPr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8" name="Google Shape;88;p6"/>
          <p:cNvSpPr txBox="1"/>
          <p:nvPr>
            <p:ph idx="7" type="body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89" name="Google Shape;89;p6"/>
          <p:cNvSpPr/>
          <p:nvPr>
            <p:ph idx="8" type="pic"/>
          </p:nvPr>
        </p:nvSpPr>
        <p:spPr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0" name="Google Shape;90;p6"/>
          <p:cNvSpPr txBox="1"/>
          <p:nvPr>
            <p:ph idx="9" type="body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91" name="Google Shape;91;p6"/>
          <p:cNvSpPr/>
          <p:nvPr>
            <p:ph idx="13" type="pic"/>
          </p:nvPr>
        </p:nvSpPr>
        <p:spPr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2" name="Google Shape;92;p6"/>
          <p:cNvSpPr txBox="1"/>
          <p:nvPr>
            <p:ph idx="14" type="body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93" name="Google Shape;93;p6"/>
          <p:cNvSpPr/>
          <p:nvPr>
            <p:ph idx="15" type="pic"/>
          </p:nvPr>
        </p:nvSpPr>
        <p:spPr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4" name="Google Shape;94;p6"/>
          <p:cNvSpPr txBox="1"/>
          <p:nvPr>
            <p:ph idx="16" type="body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95" name="Google Shape;95;p6"/>
          <p:cNvSpPr/>
          <p:nvPr>
            <p:ph idx="17" type="pic"/>
          </p:nvPr>
        </p:nvSpPr>
        <p:spPr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18" type="body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Grey zone on the slide to place a picture" id="97" name="Google Shape;97;p6"/>
          <p:cNvSpPr/>
          <p:nvPr>
            <p:ph idx="19" type="pic"/>
          </p:nvPr>
        </p:nvSpPr>
        <p:spPr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b" bIns="45700" lIns="0" spcFirstLastPara="1" rIns="0" wrap="square" tIns="13716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8" name="Google Shape;98;p6"/>
          <p:cNvSpPr txBox="1"/>
          <p:nvPr>
            <p:ph idx="20" type="body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quare photo 2">
  <p:cSld name="Title square photo 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Quattrocento Sans"/>
              <a:buNone/>
              <a:defRPr b="0" sz="192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2" name="Google Shape;102;p7"/>
          <p:cNvSpPr/>
          <p:nvPr/>
        </p:nvSpPr>
        <p:spPr>
          <a:xfrm>
            <a:off x="6391275" y="1"/>
            <a:ext cx="8239124" cy="8239124"/>
          </a:xfrm>
          <a:prstGeom prst="rect">
            <a:avLst/>
          </a:prstGeom>
          <a:solidFill>
            <a:srgbClr val="DF6C47"/>
          </a:solidFill>
          <a:ln>
            <a:noFill/>
          </a:ln>
        </p:spPr>
        <p:txBody>
          <a:bodyPr anchorCtr="0" anchor="t" bIns="175550" lIns="219450" spcFirstLastPara="1" rIns="219450" wrap="square" tIns="175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3" name="Google Shape;10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16565" y="1063600"/>
            <a:ext cx="4726878" cy="7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 b="0" l="76558" r="1" t="0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496">
          <p15:clr>
            <a:srgbClr val="5ACBF0"/>
          </p15:clr>
        </p15:guide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29">
          <p15:clr>
            <a:srgbClr val="5ACBF0"/>
          </p15:clr>
        </p15:guide>
        <p15:guide id="5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- Square Photo ">
  <p:cSld name="1_Title - Square Photo 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type="title"/>
          </p:nvPr>
        </p:nvSpPr>
        <p:spPr>
          <a:xfrm>
            <a:off x="701041" y="2338447"/>
            <a:ext cx="4994377" cy="1421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Quattrocento Sans"/>
              <a:buNone/>
              <a:defRPr b="0" sz="432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8"/>
          <p:cNvSpPr txBox="1"/>
          <p:nvPr>
            <p:ph idx="1" type="body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None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8" name="Google Shape;108;p8"/>
          <p:cNvSpPr/>
          <p:nvPr>
            <p:ph idx="2" type="pic"/>
          </p:nvPr>
        </p:nvSpPr>
        <p:spPr>
          <a:xfrm>
            <a:off x="6400800" y="0"/>
            <a:ext cx="8229600" cy="8229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0" spcFirstLastPara="1" rIns="0" wrap="square" tIns="20116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Noto Sans Symbols"/>
              <a:buNone/>
              <a:defRPr b="1" i="0" sz="192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09" name="Google Shape;109;p8"/>
          <p:cNvPicPr preferRelativeResize="0"/>
          <p:nvPr/>
        </p:nvPicPr>
        <p:blipFill rotWithShape="1">
          <a:blip r:embed="rId3">
            <a:alphaModFix/>
          </a:blip>
          <a:srcRect b="0" l="76558" r="1" t="0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 pos="3360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3729">
          <p15:clr>
            <a:srgbClr val="C35EA4"/>
          </p15:clr>
        </p15:guide>
        <p15:guide id="6" pos="2993">
          <p15:clr>
            <a:srgbClr val="5ACBF0"/>
          </p15:clr>
        </p15:guide>
        <p15:guide id="7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 with blue Windows logo on white background">
  <p:cSld name="4_Title slide with blue Windows logo on white backgroun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9"/>
          <p:cNvPicPr preferRelativeResize="0"/>
          <p:nvPr/>
        </p:nvPicPr>
        <p:blipFill rotWithShape="1">
          <a:blip r:embed="rId2">
            <a:alphaModFix/>
          </a:blip>
          <a:srcRect b="0" l="-2410" r="1" t="0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 with blue Windows logo on white background">
  <p:cSld name="3_Title slide with blue Windows logo on white backgroun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>
            <p:ph type="title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Quattrocento Sans"/>
              <a:buNone/>
              <a:defRPr b="0" sz="432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0"/>
          <p:cNvSpPr txBox="1"/>
          <p:nvPr>
            <p:ph idx="1" type="body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·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3464" lvl="4" marL="2286000" marR="0" rtl="0" algn="l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864"/>
              <a:buFont typeface="Noto Sans Symbols"/>
              <a:buChar char="·"/>
              <a:defRPr b="0" i="0" sz="96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81000" lvl="5" marL="2743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15" name="Google Shape;11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67874" y="4347829"/>
            <a:ext cx="2563392" cy="389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7273994" y="8354419"/>
            <a:ext cx="7352748" cy="848861"/>
            <a:chOff x="3079386" y="2596661"/>
            <a:chExt cx="7352748" cy="848861"/>
          </a:xfrm>
        </p:grpSpPr>
        <p:grpSp>
          <p:nvGrpSpPr>
            <p:cNvPr id="11" name="Google Shape;11;p1"/>
            <p:cNvGrpSpPr/>
            <p:nvPr/>
          </p:nvGrpSpPr>
          <p:grpSpPr>
            <a:xfrm rot="-5400000">
              <a:off x="6550624" y="-435988"/>
              <a:ext cx="410273" cy="7352748"/>
              <a:chOff x="9487019" y="876853"/>
              <a:chExt cx="410273" cy="7352748"/>
            </a:xfrm>
          </p:grpSpPr>
          <p:sp>
            <p:nvSpPr>
              <p:cNvPr id="12" name="Google Shape;12;p1"/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cap="flat" cmpd="sng" w="9525">
                <a:solidFill>
                  <a:srgbClr val="E6E6E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7425" lIns="45700" spcFirstLastPara="1" rIns="45700" wrap="square" tIns="2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Extra Light Gray</a:t>
                </a:r>
                <a:endParaRPr b="1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R242 G242 B242</a:t>
                </a:r>
                <a:endParaRPr/>
              </a:p>
              <a:p>
                <a:pPr indent="0" lvl="0" marL="106675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40"/>
                  <a:buFont typeface="Quattrocento Sans"/>
                  <a:buNone/>
                </a:pPr>
                <a:r>
                  <a:t/>
                </a: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40"/>
                  <a:buFont typeface="Quattrocento Sans"/>
                  <a:buNone/>
                </a:pPr>
                <a:r>
                  <a:t/>
                </a: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" name="Google Shape;13;p1"/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anchorCtr="0" anchor="t" bIns="27425" lIns="0" spcFirstLastPara="1" rIns="45700" wrap="square" tIns="27425">
                <a:noAutofit/>
              </a:bodyPr>
              <a:lstStyle/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Light Gray</a:t>
                </a: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R230 G230 B230</a:t>
                </a:r>
                <a:br>
                  <a:rPr b="0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40"/>
                  <a:buFont typeface="Quattrocento Sans"/>
                  <a:buNone/>
                </a:pPr>
                <a:r>
                  <a:t/>
                </a: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" name="Google Shape;14;p1"/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txBody>
              <a:bodyPr anchorCtr="0" anchor="t" bIns="27425" lIns="0" spcFirstLastPara="1" rIns="45700" wrap="square" tIns="27425">
                <a:noAutofit/>
              </a:bodyPr>
              <a:lstStyle/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Gray</a:t>
                </a:r>
                <a:endParaRPr b="1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R210 G210 B210</a:t>
                </a:r>
                <a:br>
                  <a:rPr b="0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40"/>
                  <a:buFont typeface="Quattrocento Sans"/>
                  <a:buNone/>
                </a:pPr>
                <a:r>
                  <a:t/>
                </a: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" name="Google Shape;15;p1"/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</a:ln>
            </p:spPr>
            <p:txBody>
              <a:bodyPr anchorCtr="0" anchor="t" bIns="27425" lIns="0" spcFirstLastPara="1" rIns="45700" wrap="square" tIns="27425">
                <a:noAutofit/>
              </a:bodyPr>
              <a:lstStyle/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Mid Gray </a:t>
                </a: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R115 G115 B115</a:t>
                </a:r>
                <a:b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" name="Google Shape;16;p1"/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</p:spPr>
            <p:txBody>
              <a:bodyPr anchorCtr="0" anchor="t" bIns="27425" lIns="0" spcFirstLastPara="1" rIns="45700" wrap="square" tIns="27425">
                <a:noAutofit/>
              </a:bodyPr>
              <a:lstStyle/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Dark Gray</a:t>
                </a: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R80 G80 B80</a:t>
                </a:r>
                <a:b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" name="Google Shape;17;p1"/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  <a:ln>
                <a:noFill/>
              </a:ln>
            </p:spPr>
            <p:txBody>
              <a:bodyPr anchorCtr="0" anchor="t" bIns="27425" lIns="0" spcFirstLastPara="1" rIns="45700" wrap="square" tIns="27425">
                <a:noAutofit/>
              </a:bodyPr>
              <a:lstStyle/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Extra Dark Gray</a:t>
                </a: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R47 G47 B47</a:t>
                </a:r>
                <a:b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8" name="Google Shape;18;p1"/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7425" lIns="0" spcFirstLastPara="1" rIns="45700" wrap="square" tIns="27425">
              <a:noAutofit/>
            </a:bodyPr>
            <a:lstStyle/>
            <a:p>
              <a:pPr indent="0" lvl="0" marL="10667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White</a:t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10667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R255 G255 B255</a:t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10667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10667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" name="Google Shape;19;p1"/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27425" lIns="0" spcFirstLastPara="1" rIns="45700" wrap="square" tIns="27425">
              <a:noAutofit/>
            </a:bodyPr>
            <a:lstStyle/>
            <a:p>
              <a:pPr indent="0" lvl="0" marL="106675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Rich Black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106675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R0 G0 B0</a:t>
              </a:r>
              <a:endParaRPr/>
            </a:p>
            <a:p>
              <a:pPr indent="0" lvl="0" marL="106675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106675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br>
                <a:rPr b="0" i="0" lang="en-US" sz="839" u="none" cap="none" strike="noStrike">
                  <a:solidFill>
                    <a:srgbClr val="FFFFFF"/>
                  </a:solidFill>
                  <a:highlight>
                    <a:srgbClr val="FF00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endParaRPr b="0" i="0" sz="839" u="none" cap="none" strike="noStrike">
                <a:solidFill>
                  <a:srgbClr val="000000"/>
                </a:solidFill>
                <a:highlight>
                  <a:srgbClr val="FF0000"/>
                </a:highlight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" name="Google Shape;20;p1"/>
          <p:cNvGrpSpPr/>
          <p:nvPr/>
        </p:nvGrpSpPr>
        <p:grpSpPr>
          <a:xfrm rot="-5400000">
            <a:off x="16046012" y="6954850"/>
            <a:ext cx="1322715" cy="1226784"/>
            <a:chOff x="4187065" y="7008141"/>
            <a:chExt cx="1322715" cy="1226784"/>
          </a:xfrm>
        </p:grpSpPr>
        <p:sp>
          <p:nvSpPr>
            <p:cNvPr id="21" name="Google Shape;21;p1"/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Purple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R134 G97 B197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Purple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R59 G46 B88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Purple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R213 G157 B255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59D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D59D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 b="1" i="0" sz="167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" name="Google Shape;26;p1"/>
          <p:cNvGrpSpPr/>
          <p:nvPr/>
        </p:nvGrpSpPr>
        <p:grpSpPr>
          <a:xfrm rot="-5400000">
            <a:off x="16050392" y="5573694"/>
            <a:ext cx="1322712" cy="1226775"/>
            <a:chOff x="4187065" y="4558674"/>
            <a:chExt cx="1322712" cy="1226775"/>
          </a:xfrm>
        </p:grpSpPr>
        <p:sp>
          <p:nvSpPr>
            <p:cNvPr id="27" name="Google Shape;27;p1"/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Teal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R0 G133 B117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Teal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R39 G75 B71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Teal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R48 G229 B208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E5D0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30E5D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 b="1" i="0" sz="167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" name="Google Shape;32;p1"/>
          <p:cNvGrpSpPr/>
          <p:nvPr/>
        </p:nvGrpSpPr>
        <p:grpSpPr>
          <a:xfrm rot="-5400000">
            <a:off x="16050098" y="4195174"/>
            <a:ext cx="1322713" cy="1226773"/>
            <a:chOff x="4187065" y="3335980"/>
            <a:chExt cx="1322713" cy="1226773"/>
          </a:xfrm>
        </p:grpSpPr>
        <p:sp>
          <p:nvSpPr>
            <p:cNvPr id="33" name="Google Shape;33;p1"/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Green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R16 G124 B16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Green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R5 G75 B22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Green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R155 G240 B11</a:t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F00B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9BF00B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 b="1" i="0" sz="167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8" name="Google Shape;38;p1"/>
          <p:cNvGrpSpPr/>
          <p:nvPr/>
        </p:nvGrpSpPr>
        <p:grpSpPr>
          <a:xfrm rot="-5400000">
            <a:off x="16054601" y="2817770"/>
            <a:ext cx="1322715" cy="1227043"/>
            <a:chOff x="4187065" y="2108938"/>
            <a:chExt cx="1322715" cy="1227043"/>
          </a:xfrm>
        </p:grpSpPr>
        <p:sp>
          <p:nvSpPr>
            <p:cNvPr id="39" name="Google Shape;39;p1"/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Yellow</a:t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R255 G185 B0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Yellow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R106 G75 B22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Yellow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R254 G240 B0</a:t>
              </a: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000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EF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</p:grpSp>
      <p:grpSp>
        <p:nvGrpSpPr>
          <p:cNvPr id="44" name="Google Shape;44;p1"/>
          <p:cNvGrpSpPr/>
          <p:nvPr/>
        </p:nvGrpSpPr>
        <p:grpSpPr>
          <a:xfrm rot="-5400000">
            <a:off x="16052561" y="1433180"/>
            <a:ext cx="1322716" cy="1231120"/>
            <a:chOff x="4187065" y="882166"/>
            <a:chExt cx="1322716" cy="1231120"/>
          </a:xfrm>
        </p:grpSpPr>
        <p:sp>
          <p:nvSpPr>
            <p:cNvPr id="45" name="Google Shape;45;p1"/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Orange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R216 G59 B1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Orange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R107 G41 B41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Orange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R255 G147 B73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349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934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</p:grpSp>
      <p:sp>
        <p:nvSpPr>
          <p:cNvPr id="50" name="Google Shape;50;p1"/>
          <p:cNvSpPr txBox="1"/>
          <p:nvPr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Other colors</a:t>
            </a:r>
            <a:endParaRPr/>
          </a:p>
        </p:txBody>
      </p:sp>
      <p:grpSp>
        <p:nvGrpSpPr>
          <p:cNvPr id="51" name="Google Shape;51;p1"/>
          <p:cNvGrpSpPr/>
          <p:nvPr/>
        </p:nvGrpSpPr>
        <p:grpSpPr>
          <a:xfrm rot="-5400000">
            <a:off x="14845686" y="1288757"/>
            <a:ext cx="1037648" cy="1231413"/>
            <a:chOff x="9966767" y="5780133"/>
            <a:chExt cx="1037648" cy="1231413"/>
          </a:xfrm>
        </p:grpSpPr>
        <p:sp>
          <p:nvSpPr>
            <p:cNvPr id="52" name="Google Shape;52;p1"/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Blue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R0 G120 B212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Blue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R36 G58 B94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E6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50E6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 b="1" i="0" sz="167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6" name="Google Shape;56;p1"/>
          <p:cNvSpPr txBox="1"/>
          <p:nvPr/>
        </p:nvSpPr>
        <p:spPr>
          <a:xfrm>
            <a:off x="14748805" y="1127544"/>
            <a:ext cx="79669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Primary blues</a:t>
            </a:r>
            <a:endParaRPr/>
          </a:p>
        </p:txBody>
      </p:sp>
      <p:sp>
        <p:nvSpPr>
          <p:cNvPr id="57" name="Google Shape;57;p1"/>
          <p:cNvSpPr/>
          <p:nvPr/>
        </p:nvSpPr>
        <p:spPr>
          <a:xfrm>
            <a:off x="14744866" y="2891104"/>
            <a:ext cx="1226773" cy="300496"/>
          </a:xfrm>
          <a:custGeom>
            <a:rect b="b" l="l" r="r" t="t"/>
            <a:pathLst>
              <a:path extrusionOk="0" h="978535" w="1397000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>
            <a:noFill/>
          </a:ln>
        </p:spPr>
        <p:txBody>
          <a:bodyPr anchorCtr="0" anchor="t" bIns="27425" lIns="45700" spcFirstLastPara="1" rIns="45700" wrap="square" tIns="27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9"/>
              <a:buFont typeface="Quattrocento Sans"/>
              <a:buNone/>
            </a:pPr>
            <a:r>
              <a:rPr b="1" i="0" lang="en-US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Light Blue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9"/>
              <a:buFont typeface="Quattrocento Sans"/>
              <a:buNone/>
            </a:pPr>
            <a:r>
              <a:rPr b="0" i="0" lang="en-US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R80 G230 B255</a:t>
            </a:r>
            <a:endParaRPr/>
          </a:p>
        </p:txBody>
      </p:sp>
      <p:sp>
        <p:nvSpPr>
          <p:cNvPr id="58" name="Google Shape;58;p1"/>
          <p:cNvSpPr txBox="1"/>
          <p:nvPr/>
        </p:nvSpPr>
        <p:spPr>
          <a:xfrm>
            <a:off x="14748805" y="2616046"/>
            <a:ext cx="74379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Accent blues</a:t>
            </a:r>
            <a:endParaRPr/>
          </a:p>
        </p:txBody>
      </p:sp>
      <p:sp>
        <p:nvSpPr>
          <p:cNvPr id="59" name="Google Shape;59;p1"/>
          <p:cNvSpPr/>
          <p:nvPr/>
        </p:nvSpPr>
        <p:spPr>
          <a:xfrm>
            <a:off x="14745281" y="3194925"/>
            <a:ext cx="1226773" cy="300496"/>
          </a:xfrm>
          <a:custGeom>
            <a:rect b="b" l="l" r="r" t="t"/>
            <a:pathLst>
              <a:path extrusionOk="0" h="978535" w="1397000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>
            <a:noFill/>
          </a:ln>
        </p:spPr>
        <p:txBody>
          <a:bodyPr anchorCtr="0" anchor="t" bIns="27425" lIns="45700" spcFirstLastPara="1" rIns="45700" wrap="square" tIns="27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9"/>
              <a:buFont typeface="Quattrocento Sans"/>
              <a:buNone/>
            </a:pPr>
            <a:r>
              <a:rPr b="1" i="0" lang="en-US" sz="839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 Blue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9"/>
              <a:buFont typeface="Quattrocento Sans"/>
              <a:buNone/>
            </a:pPr>
            <a:r>
              <a:rPr b="0" i="0" lang="en-US" sz="839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R12 G89 B164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8784">
          <p15:clr>
            <a:srgbClr val="C35EA4"/>
          </p15:clr>
        </p15:guide>
        <p15:guide id="2" orient="horz" pos="4752">
          <p15:clr>
            <a:srgbClr val="C35EA4"/>
          </p15:clr>
        </p15:guide>
        <p15:guide id="3" orient="horz" pos="4962">
          <p15:clr>
            <a:srgbClr val="A4A3A4"/>
          </p15:clr>
        </p15:guide>
        <p15:guide id="4" pos="4608">
          <p15:clr>
            <a:srgbClr val="A4A3A4"/>
          </p15:clr>
        </p15:guide>
        <p15:guide id="5" orient="horz" pos="432">
          <p15:clr>
            <a:srgbClr val="C35EA4"/>
          </p15:clr>
        </p15:guide>
        <p15:guide id="6" orient="horz" pos="2592">
          <p15:clr>
            <a:srgbClr val="5ACBF0"/>
          </p15:clr>
        </p15:guide>
        <p15:guide id="7" orient="horz" pos="2232">
          <p15:clr>
            <a:srgbClr val="A4A3A4"/>
          </p15:clr>
        </p15:guide>
        <p15:guide id="8" orient="horz" pos="1152">
          <p15:clr>
            <a:srgbClr val="5ACBF0"/>
          </p15:clr>
        </p15:guide>
        <p15:guide id="9" orient="horz" pos="1526">
          <p15:clr>
            <a:srgbClr val="5ACBF0"/>
          </p15:clr>
        </p15:guide>
        <p15:guide id="10" orient="horz" pos="1872">
          <p15:clr>
            <a:srgbClr val="A4A3A4"/>
          </p15:clr>
        </p15:guide>
        <p15:guide id="11" orient="horz" pos="792">
          <p15:clr>
            <a:srgbClr val="A4A3A4"/>
          </p15:clr>
        </p15:guide>
        <p15:guide id="12" orient="horz" pos="2952">
          <p15:clr>
            <a:srgbClr val="A4A3A4"/>
          </p15:clr>
        </p15:guide>
        <p15:guide id="13" orient="horz" pos="3312">
          <p15:clr>
            <a:srgbClr val="A4A3A4"/>
          </p15:clr>
        </p15:guide>
        <p15:guide id="14" orient="horz" pos="3672">
          <p15:clr>
            <a:srgbClr val="A4A3A4"/>
          </p15:clr>
        </p15:guide>
        <p15:guide id="15" orient="horz" pos="4032">
          <p15:clr>
            <a:srgbClr val="A4A3A4"/>
          </p15:clr>
        </p15:guide>
        <p15:guide id="16" orient="horz" pos="4392">
          <p15:clr>
            <a:srgbClr val="A4A3A4"/>
          </p15:clr>
        </p15:guide>
        <p15:guide id="17" pos="432">
          <p15:clr>
            <a:srgbClr val="C35EA4"/>
          </p15:clr>
        </p15:guide>
        <p15:guide id="18" pos="3847">
          <p15:clr>
            <a:srgbClr val="A4A3A4"/>
          </p15:clr>
        </p15:guide>
        <p15:guide id="19" pos="3140">
          <p15:clr>
            <a:srgbClr val="A4A3A4"/>
          </p15:clr>
        </p15:guide>
        <p15:guide id="20" pos="2436">
          <p15:clr>
            <a:srgbClr val="5ACBF0"/>
          </p15:clr>
        </p15:guide>
        <p15:guide id="21" pos="1732">
          <p15:clr>
            <a:srgbClr val="A4A3A4"/>
          </p15:clr>
        </p15:guide>
        <p15:guide id="22" pos="1024">
          <p15:clr>
            <a:srgbClr val="A4A3A4"/>
          </p15:clr>
        </p15:guide>
        <p15:guide id="23" pos="1138">
          <p15:clr>
            <a:srgbClr val="A4A3A4"/>
          </p15:clr>
        </p15:guide>
        <p15:guide id="24" pos="1845">
          <p15:clr>
            <a:srgbClr val="A4A3A4"/>
          </p15:clr>
        </p15:guide>
        <p15:guide id="25" pos="2549">
          <p15:clr>
            <a:srgbClr val="5ACBF0"/>
          </p15:clr>
        </p15:guide>
        <p15:guide id="26" pos="3257">
          <p15:clr>
            <a:srgbClr val="A4A3A4"/>
          </p15:clr>
        </p15:guide>
        <p15:guide id="27" pos="3961">
          <p15:clr>
            <a:srgbClr val="A4A3A4"/>
          </p15:clr>
        </p15:guide>
        <p15:guide id="28" pos="4551">
          <p15:clr>
            <a:srgbClr val="5ACBF0"/>
          </p15:clr>
        </p15:guide>
        <p15:guide id="29" pos="4668">
          <p15:clr>
            <a:srgbClr val="5ACBF0"/>
          </p15:clr>
        </p15:guide>
        <p15:guide id="30" pos="5259">
          <p15:clr>
            <a:srgbClr val="A4A3A4"/>
          </p15:clr>
        </p15:guide>
        <p15:guide id="31" pos="5963">
          <p15:clr>
            <a:srgbClr val="A4A3A4"/>
          </p15:clr>
        </p15:guide>
        <p15:guide id="32" pos="6670">
          <p15:clr>
            <a:srgbClr val="5ACBF0"/>
          </p15:clr>
        </p15:guide>
        <p15:guide id="33" pos="7374">
          <p15:clr>
            <a:srgbClr val="A4A3A4"/>
          </p15:clr>
        </p15:guide>
        <p15:guide id="34" pos="8082">
          <p15:clr>
            <a:srgbClr val="A4A3A4"/>
          </p15:clr>
        </p15:guide>
        <p15:guide id="35" pos="6080">
          <p15:clr>
            <a:srgbClr val="A4A3A4"/>
          </p15:clr>
        </p15:guide>
        <p15:guide id="36" pos="6784">
          <p15:clr>
            <a:srgbClr val="5ACBF0"/>
          </p15:clr>
        </p15:guide>
        <p15:guide id="37" pos="7492">
          <p15:clr>
            <a:srgbClr val="A4A3A4"/>
          </p15:clr>
        </p15:guide>
        <p15:guide id="38" pos="8196">
          <p15:clr>
            <a:srgbClr val="A4A3A4"/>
          </p15:clr>
        </p15:guide>
        <p15:guide id="3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7"/>
          <p:cNvGrpSpPr/>
          <p:nvPr/>
        </p:nvGrpSpPr>
        <p:grpSpPr>
          <a:xfrm>
            <a:off x="7273994" y="8354419"/>
            <a:ext cx="7352748" cy="848861"/>
            <a:chOff x="3079386" y="2596661"/>
            <a:chExt cx="7352748" cy="848861"/>
          </a:xfrm>
        </p:grpSpPr>
        <p:grpSp>
          <p:nvGrpSpPr>
            <p:cNvPr id="198" name="Google Shape;198;p27"/>
            <p:cNvGrpSpPr/>
            <p:nvPr/>
          </p:nvGrpSpPr>
          <p:grpSpPr>
            <a:xfrm rot="-5400000">
              <a:off x="6550624" y="-435988"/>
              <a:ext cx="410273" cy="7352748"/>
              <a:chOff x="9487019" y="876853"/>
              <a:chExt cx="410273" cy="7352748"/>
            </a:xfrm>
          </p:grpSpPr>
          <p:sp>
            <p:nvSpPr>
              <p:cNvPr id="199" name="Google Shape;199;p27"/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cap="flat" cmpd="sng" w="9525">
                <a:solidFill>
                  <a:srgbClr val="E6E6E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27425" lIns="45700" spcFirstLastPara="1" rIns="45700" wrap="square" tIns="2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Extra Light Gray</a:t>
                </a:r>
                <a:endParaRPr b="1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R242 G242 B242</a:t>
                </a:r>
                <a:endParaRPr/>
              </a:p>
              <a:p>
                <a:pPr indent="0" lvl="0" marL="106675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40"/>
                  <a:buFont typeface="Quattrocento Sans"/>
                  <a:buNone/>
                </a:pPr>
                <a:r>
                  <a:t/>
                </a: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40"/>
                  <a:buFont typeface="Quattrocento Sans"/>
                  <a:buNone/>
                </a:pPr>
                <a:r>
                  <a:t/>
                </a: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" name="Google Shape;200;p27"/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anchorCtr="0" anchor="t" bIns="27425" lIns="0" spcFirstLastPara="1" rIns="45700" wrap="square" tIns="27425">
                <a:noAutofit/>
              </a:bodyPr>
              <a:lstStyle/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Light Gray</a:t>
                </a: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R230 G230 B230</a:t>
                </a:r>
                <a:br>
                  <a:rPr b="0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40"/>
                  <a:buFont typeface="Quattrocento Sans"/>
                  <a:buNone/>
                </a:pPr>
                <a:r>
                  <a:t/>
                </a: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" name="Google Shape;201;p27"/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txBody>
              <a:bodyPr anchorCtr="0" anchor="t" bIns="27425" lIns="0" spcFirstLastPara="1" rIns="45700" wrap="square" tIns="27425">
                <a:noAutofit/>
              </a:bodyPr>
              <a:lstStyle/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Gray</a:t>
                </a:r>
                <a:endParaRPr b="1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R210 G210 B210</a:t>
                </a:r>
                <a:br>
                  <a:rPr b="0" i="0" lang="en-US" sz="839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40"/>
                  <a:buFont typeface="Quattrocento Sans"/>
                  <a:buNone/>
                </a:pPr>
                <a:r>
                  <a:t/>
                </a:r>
                <a:endParaRPr b="0" i="0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" name="Google Shape;202;p27"/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</a:ln>
            </p:spPr>
            <p:txBody>
              <a:bodyPr anchorCtr="0" anchor="t" bIns="27425" lIns="0" spcFirstLastPara="1" rIns="45700" wrap="square" tIns="27425">
                <a:noAutofit/>
              </a:bodyPr>
              <a:lstStyle/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Mid Gray </a:t>
                </a: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R115 G115 B115</a:t>
                </a:r>
                <a:b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" name="Google Shape;203;p27"/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</p:spPr>
            <p:txBody>
              <a:bodyPr anchorCtr="0" anchor="t" bIns="27425" lIns="0" spcFirstLastPara="1" rIns="45700" wrap="square" tIns="27425">
                <a:noAutofit/>
              </a:bodyPr>
              <a:lstStyle/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Dark Gray</a:t>
                </a: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R80 G80 B80</a:t>
                </a:r>
                <a:b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" name="Google Shape;204;p27"/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  <a:ln>
                <a:noFill/>
              </a:ln>
            </p:spPr>
            <p:txBody>
              <a:bodyPr anchorCtr="0" anchor="t" bIns="27425" lIns="0" spcFirstLastPara="1" rIns="45700" wrap="square" tIns="27425">
                <a:noAutofit/>
              </a:bodyPr>
              <a:lstStyle/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1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Extra Dark Gray</a:t>
                </a: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106675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39"/>
                  <a:buFont typeface="Quattrocento Sans"/>
                  <a:buNone/>
                </a:pPr>
                <a: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R47 G47 B47</a:t>
                </a:r>
                <a:br>
                  <a:rPr b="0" i="0" lang="en-US" sz="839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endParaRPr b="0" i="0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205" name="Google Shape;205;p27"/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7425" lIns="0" spcFirstLastPara="1" rIns="45700" wrap="square" tIns="27425">
              <a:noAutofit/>
            </a:bodyPr>
            <a:lstStyle/>
            <a:p>
              <a:pPr indent="0" lvl="0" marL="10667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White</a:t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10667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R255 G255 B255</a:t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10667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10667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27"/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27425" lIns="0" spcFirstLastPara="1" rIns="45700" wrap="square" tIns="27425">
              <a:noAutofit/>
            </a:bodyPr>
            <a:lstStyle/>
            <a:p>
              <a:pPr indent="0" lvl="0" marL="106675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Rich Black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106675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R0 G0 B0</a:t>
              </a:r>
              <a:endParaRPr/>
            </a:p>
            <a:p>
              <a:pPr indent="0" lvl="0" marL="106675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106675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br>
                <a:rPr b="0" i="0" lang="en-US" sz="839" u="none" cap="none" strike="noStrike">
                  <a:solidFill>
                    <a:srgbClr val="FFFFFF"/>
                  </a:solidFill>
                  <a:highlight>
                    <a:srgbClr val="FF00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endParaRPr b="0" i="0" sz="839" u="none" cap="none" strike="noStrike">
                <a:solidFill>
                  <a:srgbClr val="000000"/>
                </a:solidFill>
                <a:highlight>
                  <a:srgbClr val="FF0000"/>
                </a:highlight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7" name="Google Shape;207;p27"/>
          <p:cNvGrpSpPr/>
          <p:nvPr/>
        </p:nvGrpSpPr>
        <p:grpSpPr>
          <a:xfrm rot="-5400000">
            <a:off x="16046012" y="6954850"/>
            <a:ext cx="1322715" cy="1226784"/>
            <a:chOff x="4187065" y="7008141"/>
            <a:chExt cx="1322715" cy="1226784"/>
          </a:xfrm>
        </p:grpSpPr>
        <p:sp>
          <p:nvSpPr>
            <p:cNvPr id="208" name="Google Shape;208;p27"/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Purple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R134 G97 B197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Purple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R59 G46 B88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Purple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R213 G157 B255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59D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D59D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 b="1" i="0" sz="167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 rot="-5400000">
            <a:off x="16050392" y="5573694"/>
            <a:ext cx="1322712" cy="1226775"/>
            <a:chOff x="4187065" y="4558674"/>
            <a:chExt cx="1322712" cy="1226775"/>
          </a:xfrm>
        </p:grpSpPr>
        <p:sp>
          <p:nvSpPr>
            <p:cNvPr id="214" name="Google Shape;214;p27"/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Teal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R0 G133 B117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Teal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R39 G75 B71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Teal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R48 G229 B208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E5D0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30E5D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 b="1" i="0" sz="167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9" name="Google Shape;219;p27"/>
          <p:cNvGrpSpPr/>
          <p:nvPr/>
        </p:nvGrpSpPr>
        <p:grpSpPr>
          <a:xfrm rot="-5400000">
            <a:off x="16050098" y="4195174"/>
            <a:ext cx="1322713" cy="1226773"/>
            <a:chOff x="4187065" y="3335980"/>
            <a:chExt cx="1322713" cy="1226773"/>
          </a:xfrm>
        </p:grpSpPr>
        <p:sp>
          <p:nvSpPr>
            <p:cNvPr id="220" name="Google Shape;220;p27"/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Green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R16 G124 B16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27"/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Green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R5 G75 B22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27"/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Green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R155 G240 B11</a:t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27"/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F00B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9BF00B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 b="1" i="0" sz="167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25" name="Google Shape;225;p27"/>
          <p:cNvGrpSpPr/>
          <p:nvPr/>
        </p:nvGrpSpPr>
        <p:grpSpPr>
          <a:xfrm rot="-5400000">
            <a:off x="16054601" y="2817770"/>
            <a:ext cx="1322715" cy="1227043"/>
            <a:chOff x="4187065" y="2108938"/>
            <a:chExt cx="1322715" cy="1227043"/>
          </a:xfrm>
        </p:grpSpPr>
        <p:sp>
          <p:nvSpPr>
            <p:cNvPr id="226" name="Google Shape;226;p27"/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Yellow</a:t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R255 G185 B0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Yellow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R106 G75 B22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Yellow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R254 G240 B0</a:t>
              </a: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000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EF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</p:grpSp>
      <p:grpSp>
        <p:nvGrpSpPr>
          <p:cNvPr id="231" name="Google Shape;231;p27"/>
          <p:cNvGrpSpPr/>
          <p:nvPr/>
        </p:nvGrpSpPr>
        <p:grpSpPr>
          <a:xfrm rot="-5400000">
            <a:off x="16052561" y="1433180"/>
            <a:ext cx="1322716" cy="1231120"/>
            <a:chOff x="4187065" y="882166"/>
            <a:chExt cx="1322716" cy="1231120"/>
          </a:xfrm>
        </p:grpSpPr>
        <p:sp>
          <p:nvSpPr>
            <p:cNvPr id="232" name="Google Shape;232;p27"/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Orange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R216 G59 B1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27"/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Orange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R107 G41 B41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27"/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Orange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R255 G147 B73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27"/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349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934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</p:grpSp>
      <p:sp>
        <p:nvSpPr>
          <p:cNvPr id="237" name="Google Shape;237;p27"/>
          <p:cNvSpPr txBox="1"/>
          <p:nvPr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Other colors</a:t>
            </a:r>
            <a:endParaRPr/>
          </a:p>
        </p:txBody>
      </p:sp>
      <p:grpSp>
        <p:nvGrpSpPr>
          <p:cNvPr id="238" name="Google Shape;238;p27"/>
          <p:cNvGrpSpPr/>
          <p:nvPr/>
        </p:nvGrpSpPr>
        <p:grpSpPr>
          <a:xfrm rot="-5400000">
            <a:off x="14845686" y="1288757"/>
            <a:ext cx="1037648" cy="1231413"/>
            <a:chOff x="9966767" y="5780133"/>
            <a:chExt cx="1037648" cy="1231413"/>
          </a:xfrm>
        </p:grpSpPr>
        <p:sp>
          <p:nvSpPr>
            <p:cNvPr id="239" name="Google Shape;239;p27"/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rect b="b" l="l" r="r" t="t"/>
              <a:pathLst>
                <a:path extrusionOk="0" h="1687829" w="1397000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Blue</a:t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R0 G120 B212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27"/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1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Dark Blue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39"/>
                <a:buFont typeface="Quattrocento Sans"/>
                <a:buNone/>
              </a:pPr>
              <a:r>
                <a:rPr b="0" i="0" lang="en-US" sz="83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R36 G58 B94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40"/>
                <a:buFont typeface="Quattrocento Sans"/>
                <a:buNone/>
              </a:pPr>
              <a:r>
                <a:t/>
              </a:r>
              <a:endParaRPr b="0" i="0" sz="839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27"/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rect b="b" l="l" r="r" t="t"/>
              <a:pathLst>
                <a:path extrusionOk="0" h="978535" w="1397000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27425" lIns="45700" spcFirstLastPara="1" rIns="45700" wrap="square" tIns="27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E6FF"/>
                </a:buClr>
                <a:buSzPts val="1679"/>
                <a:buFont typeface="Quattrocento Sans"/>
                <a:buNone/>
              </a:pPr>
              <a:r>
                <a:rPr b="1" i="0" lang="en-US" sz="1679" u="none" cap="none" strike="noStrike">
                  <a:solidFill>
                    <a:srgbClr val="50E6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r>
                <a:rPr b="1" i="0" lang="en-US" sz="1679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 b="1" i="0" sz="167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43" name="Google Shape;243;p27"/>
          <p:cNvSpPr txBox="1"/>
          <p:nvPr/>
        </p:nvSpPr>
        <p:spPr>
          <a:xfrm>
            <a:off x="14748805" y="1127544"/>
            <a:ext cx="79669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Primary blues</a:t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14744866" y="2891104"/>
            <a:ext cx="1226773" cy="300496"/>
          </a:xfrm>
          <a:custGeom>
            <a:rect b="b" l="l" r="r" t="t"/>
            <a:pathLst>
              <a:path extrusionOk="0" h="978535" w="1397000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>
            <a:noFill/>
          </a:ln>
        </p:spPr>
        <p:txBody>
          <a:bodyPr anchorCtr="0" anchor="t" bIns="27425" lIns="45700" spcFirstLastPara="1" rIns="45700" wrap="square" tIns="27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9"/>
              <a:buFont typeface="Quattrocento Sans"/>
              <a:buNone/>
            </a:pPr>
            <a:r>
              <a:rPr b="1" i="0" lang="en-US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Light Blue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9"/>
              <a:buFont typeface="Quattrocento Sans"/>
              <a:buNone/>
            </a:pPr>
            <a:r>
              <a:rPr b="0" i="0" lang="en-US" sz="839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R80 G230 B255</a:t>
            </a:r>
            <a:endParaRPr/>
          </a:p>
        </p:txBody>
      </p:sp>
      <p:sp>
        <p:nvSpPr>
          <p:cNvPr id="245" name="Google Shape;245;p27"/>
          <p:cNvSpPr txBox="1"/>
          <p:nvPr/>
        </p:nvSpPr>
        <p:spPr>
          <a:xfrm>
            <a:off x="14748805" y="2616046"/>
            <a:ext cx="74379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Accent blues</a:t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14745281" y="3194925"/>
            <a:ext cx="1226773" cy="300496"/>
          </a:xfrm>
          <a:custGeom>
            <a:rect b="b" l="l" r="r" t="t"/>
            <a:pathLst>
              <a:path extrusionOk="0" h="978535" w="1397000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>
            <a:noFill/>
          </a:ln>
        </p:spPr>
        <p:txBody>
          <a:bodyPr anchorCtr="0" anchor="t" bIns="27425" lIns="45700" spcFirstLastPara="1" rIns="45700" wrap="square" tIns="27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9"/>
              <a:buFont typeface="Quattrocento Sans"/>
              <a:buNone/>
            </a:pPr>
            <a:r>
              <a:rPr b="1" i="0" lang="en-US" sz="839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 Blue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9"/>
              <a:buFont typeface="Quattrocento Sans"/>
              <a:buNone/>
            </a:pPr>
            <a:r>
              <a:rPr b="0" i="0" lang="en-US" sz="839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R12 G89 B164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s://en.wikipedia.org/wiki/Web_page" TargetMode="External"/><Relationship Id="rId5" Type="http://schemas.openxmlformats.org/officeDocument/2006/relationships/hyperlink" Target="https://en.wikipedia.org/wiki/Web_serve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7759524" y="4212204"/>
            <a:ext cx="687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00A0E3"/>
                </a:solidFill>
              </a:rPr>
              <a:t>Static Web Page</a:t>
            </a:r>
            <a:endParaRPr sz="5500">
              <a:solidFill>
                <a:srgbClr val="00A0E3"/>
              </a:solidFill>
            </a:endParaRPr>
          </a:p>
        </p:txBody>
      </p:sp>
      <p:sp>
        <p:nvSpPr>
          <p:cNvPr id="392" name="Google Shape;392;p49"/>
          <p:cNvSpPr txBox="1"/>
          <p:nvPr>
            <p:ph idx="1" type="body"/>
          </p:nvPr>
        </p:nvSpPr>
        <p:spPr>
          <a:xfrm>
            <a:off x="7759525" y="5207650"/>
            <a:ext cx="54864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61616"/>
                </a:solidFill>
              </a:rPr>
              <a:t>A web page that is delivered to the user's browser exactly as stored</a:t>
            </a:r>
            <a:endParaRPr>
              <a:solidFill>
                <a:srgbClr val="161616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7759524" y="4212204"/>
            <a:ext cx="687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00A0E3"/>
                </a:solidFill>
              </a:rPr>
              <a:t>Dynamic</a:t>
            </a:r>
            <a:r>
              <a:rPr b="1" lang="en-US" sz="5500">
                <a:solidFill>
                  <a:srgbClr val="00A0E3"/>
                </a:solidFill>
              </a:rPr>
              <a:t> Web Page</a:t>
            </a:r>
            <a:endParaRPr sz="5500">
              <a:solidFill>
                <a:srgbClr val="00A0E3"/>
              </a:solidFill>
            </a:endParaRPr>
          </a:p>
        </p:txBody>
      </p:sp>
      <p:sp>
        <p:nvSpPr>
          <p:cNvPr id="398" name="Google Shape;398;p50"/>
          <p:cNvSpPr txBox="1"/>
          <p:nvPr>
            <p:ph idx="1" type="body"/>
          </p:nvPr>
        </p:nvSpPr>
        <p:spPr>
          <a:xfrm>
            <a:off x="7759525" y="5207650"/>
            <a:ext cx="54864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61616"/>
                </a:solidFill>
              </a:rPr>
              <a:t>A web page where some of the content is generated dynamically, when needed</a:t>
            </a:r>
            <a:endParaRPr>
              <a:solidFill>
                <a:srgbClr val="161616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473" y="2277576"/>
            <a:ext cx="9169454" cy="367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1513" y="2996124"/>
            <a:ext cx="1791937" cy="102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323" y="1677885"/>
            <a:ext cx="2765055" cy="111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5704" y="5151514"/>
            <a:ext cx="2068755" cy="165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3862" y="1419300"/>
            <a:ext cx="2996777" cy="137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950" y="3785368"/>
            <a:ext cx="2068754" cy="110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0963" y="4319054"/>
            <a:ext cx="2526874" cy="199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758" y="1169126"/>
            <a:ext cx="8206885" cy="512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750" y="1169125"/>
            <a:ext cx="8206899" cy="5129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type="title"/>
          </p:nvPr>
        </p:nvSpPr>
        <p:spPr>
          <a:xfrm>
            <a:off x="7759524" y="4212204"/>
            <a:ext cx="687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00A0E3"/>
                </a:solidFill>
              </a:rPr>
              <a:t>Server Side Rendering</a:t>
            </a:r>
            <a:endParaRPr sz="4900">
              <a:solidFill>
                <a:srgbClr val="00A0E3"/>
              </a:solidFill>
            </a:endParaRPr>
          </a:p>
        </p:txBody>
      </p:sp>
      <p:sp>
        <p:nvSpPr>
          <p:cNvPr id="428" name="Google Shape;428;p54"/>
          <p:cNvSpPr txBox="1"/>
          <p:nvPr>
            <p:ph idx="1" type="body"/>
          </p:nvPr>
        </p:nvSpPr>
        <p:spPr>
          <a:xfrm>
            <a:off x="7759525" y="5207650"/>
            <a:ext cx="54864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61616"/>
                </a:solidFill>
              </a:rPr>
              <a:t>The HTML content is generated by the Web Server</a:t>
            </a:r>
            <a:endParaRPr>
              <a:solidFill>
                <a:srgbClr val="161616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238" y="2898975"/>
            <a:ext cx="5637924" cy="24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025" y="3168200"/>
            <a:ext cx="1495218" cy="15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874" y="4718322"/>
            <a:ext cx="3100798" cy="208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5853" y="1431200"/>
            <a:ext cx="4366830" cy="301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3562" y="3423619"/>
            <a:ext cx="2673837" cy="1386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53411" y="1914491"/>
            <a:ext cx="2673834" cy="129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6"/>
          <p:cNvPicPr preferRelativeResize="0"/>
          <p:nvPr/>
        </p:nvPicPr>
        <p:blipFill rotWithShape="1">
          <a:blip r:embed="rId8">
            <a:alphaModFix/>
          </a:blip>
          <a:srcRect b="0" l="16872" r="23652" t="0"/>
          <a:stretch/>
        </p:blipFill>
        <p:spPr>
          <a:xfrm>
            <a:off x="9792621" y="4447324"/>
            <a:ext cx="2793754" cy="168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7"/>
          <p:cNvSpPr txBox="1"/>
          <p:nvPr>
            <p:ph type="title"/>
          </p:nvPr>
        </p:nvSpPr>
        <p:spPr>
          <a:xfrm>
            <a:off x="7759524" y="4212204"/>
            <a:ext cx="687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00A0E3"/>
                </a:solidFill>
              </a:rPr>
              <a:t>Single Page Application</a:t>
            </a:r>
            <a:endParaRPr sz="4600">
              <a:solidFill>
                <a:srgbClr val="00A0E3"/>
              </a:solidFill>
            </a:endParaRPr>
          </a:p>
        </p:txBody>
      </p:sp>
      <p:sp>
        <p:nvSpPr>
          <p:cNvPr id="451" name="Google Shape;451;p57"/>
          <p:cNvSpPr txBox="1"/>
          <p:nvPr>
            <p:ph idx="1" type="body"/>
          </p:nvPr>
        </p:nvSpPr>
        <p:spPr>
          <a:xfrm>
            <a:off x="7759525" y="5207650"/>
            <a:ext cx="54864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61616"/>
                </a:solidFill>
              </a:rPr>
              <a:t>A </a:t>
            </a:r>
            <a:r>
              <a:rPr lang="en-US">
                <a:solidFill>
                  <a:srgbClr val="16161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application</a:t>
            </a:r>
            <a:r>
              <a:rPr lang="en-US">
                <a:solidFill>
                  <a:srgbClr val="161616"/>
                </a:solidFill>
              </a:rPr>
              <a:t> that interacts with the user by dynamically rewriting the current </a:t>
            </a:r>
            <a:r>
              <a:rPr lang="en-US">
                <a:solidFill>
                  <a:srgbClr val="16161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page</a:t>
            </a:r>
            <a:r>
              <a:rPr lang="en-US">
                <a:solidFill>
                  <a:srgbClr val="161616"/>
                </a:solidFill>
              </a:rPr>
              <a:t> with new data from the </a:t>
            </a:r>
            <a:r>
              <a:rPr lang="en-US">
                <a:solidFill>
                  <a:srgbClr val="161616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server</a:t>
            </a:r>
            <a:endParaRPr>
              <a:solidFill>
                <a:srgbClr val="161616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>
            <p:ph type="title"/>
          </p:nvPr>
        </p:nvSpPr>
        <p:spPr>
          <a:xfrm>
            <a:off x="7759524" y="4212204"/>
            <a:ext cx="687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00A0E3"/>
                </a:solidFill>
              </a:rPr>
              <a:t>Client</a:t>
            </a:r>
            <a:r>
              <a:rPr b="1" lang="en-US" sz="4900">
                <a:solidFill>
                  <a:srgbClr val="00A0E3"/>
                </a:solidFill>
              </a:rPr>
              <a:t> Side Rendering</a:t>
            </a:r>
            <a:endParaRPr sz="4900">
              <a:solidFill>
                <a:srgbClr val="00A0E3"/>
              </a:solidFill>
            </a:endParaRPr>
          </a:p>
        </p:txBody>
      </p:sp>
      <p:sp>
        <p:nvSpPr>
          <p:cNvPr id="457" name="Google Shape;457;p58"/>
          <p:cNvSpPr txBox="1"/>
          <p:nvPr>
            <p:ph idx="1" type="body"/>
          </p:nvPr>
        </p:nvSpPr>
        <p:spPr>
          <a:xfrm>
            <a:off x="7759525" y="5207650"/>
            <a:ext cx="54864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61616"/>
                </a:solidFill>
              </a:rPr>
              <a:t>The HTML content is rendered directly in the browser using JavaScript</a:t>
            </a:r>
            <a:endParaRPr>
              <a:solidFill>
                <a:srgbClr val="161616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1"/>
          <p:cNvPicPr preferRelativeResize="0"/>
          <p:nvPr/>
        </p:nvPicPr>
        <p:blipFill rotWithShape="1">
          <a:blip r:embed="rId3">
            <a:alphaModFix/>
          </a:blip>
          <a:srcRect b="14148" l="4605" r="498" t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 rotWithShape="1">
          <a:blip r:embed="rId4">
            <a:alphaModFix/>
          </a:blip>
          <a:srcRect b="1305" l="0" r="0" t="1305"/>
          <a:stretch/>
        </p:blipFill>
        <p:spPr>
          <a:xfrm>
            <a:off x="4069125" y="2550041"/>
            <a:ext cx="3129600" cy="31296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339" name="Google Shape;339;p41"/>
          <p:cNvSpPr txBox="1"/>
          <p:nvPr/>
        </p:nvSpPr>
        <p:spPr>
          <a:xfrm>
            <a:off x="7759525" y="1976589"/>
            <a:ext cx="5163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FACUNDO GIULIANI</a:t>
            </a:r>
            <a:endParaRPr sz="1900"/>
          </a:p>
        </p:txBody>
      </p:sp>
      <p:sp>
        <p:nvSpPr>
          <p:cNvPr id="340" name="Google Shape;340;p41"/>
          <p:cNvSpPr/>
          <p:nvPr/>
        </p:nvSpPr>
        <p:spPr>
          <a:xfrm>
            <a:off x="7759525" y="2638940"/>
            <a:ext cx="5907300" cy="35700"/>
          </a:xfrm>
          <a:prstGeom prst="rect">
            <a:avLst/>
          </a:prstGeom>
          <a:solidFill>
            <a:srgbClr val="00A0E3"/>
          </a:solidFill>
          <a:ln cap="flat" cmpd="sng" w="10775">
            <a:solidFill>
              <a:srgbClr val="9FCB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525" lIns="157050" spcFirstLastPara="1" rIns="157050" wrap="square" tIns="78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41"/>
          <p:cNvSpPr txBox="1"/>
          <p:nvPr/>
        </p:nvSpPr>
        <p:spPr>
          <a:xfrm>
            <a:off x="7722275" y="5201099"/>
            <a:ext cx="53517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4C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 </a:t>
            </a:r>
            <a:r>
              <a:rPr lang="en-US" sz="22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fgiuliani.com</a:t>
            </a:r>
            <a:endParaRPr sz="22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4C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Twitter </a:t>
            </a:r>
            <a:r>
              <a:rPr lang="en-US" sz="22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@facundozurdo</a:t>
            </a:r>
            <a:endParaRPr sz="22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4C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GitHub </a:t>
            </a:r>
            <a:r>
              <a:rPr lang="en-US" sz="22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@fgiuliani</a:t>
            </a:r>
            <a:endParaRPr sz="22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7722275" y="2857500"/>
            <a:ext cx="53517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Software Engineer</a:t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Lead Web Developer @ MultiTracks.com</a:t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Auth0 Ambassador</a:t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GitKraken Ambassador</a:t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Cloudinary Media Developer Expert</a:t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/>
        </p:nvSpPr>
        <p:spPr>
          <a:xfrm>
            <a:off x="3639150" y="1012950"/>
            <a:ext cx="73521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Client Side Rendering</a:t>
            </a:r>
            <a:endParaRPr b="1" sz="60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" name="Google Shape;464;p59"/>
          <p:cNvSpPr txBox="1"/>
          <p:nvPr/>
        </p:nvSpPr>
        <p:spPr>
          <a:xfrm>
            <a:off x="1298994" y="2338450"/>
            <a:ext cx="15261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endParaRPr sz="36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5" name="Google Shape;465;p59"/>
          <p:cNvSpPr txBox="1"/>
          <p:nvPr/>
        </p:nvSpPr>
        <p:spPr>
          <a:xfrm>
            <a:off x="7848605" y="2338450"/>
            <a:ext cx="1704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endParaRPr sz="36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6" name="Google Shape;466;p59"/>
          <p:cNvSpPr txBox="1"/>
          <p:nvPr/>
        </p:nvSpPr>
        <p:spPr>
          <a:xfrm>
            <a:off x="1299006" y="3225450"/>
            <a:ext cx="59400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1F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Richer interactions.</a:t>
            </a:r>
            <a:endParaRPr sz="3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Faster rendering after initial page load.</a:t>
            </a:r>
            <a:endParaRPr sz="3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Lower server load.</a:t>
            </a:r>
            <a:endParaRPr sz="3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Reusable UI components.</a:t>
            </a:r>
            <a:endParaRPr sz="3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7" name="Google Shape;467;p59"/>
          <p:cNvSpPr txBox="1"/>
          <p:nvPr/>
        </p:nvSpPr>
        <p:spPr>
          <a:xfrm>
            <a:off x="7848606" y="3225450"/>
            <a:ext cx="59400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1F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Slower initial page load.</a:t>
            </a:r>
            <a:endParaRPr sz="3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SEO If not implemented correctly.</a:t>
            </a:r>
            <a:endParaRPr sz="3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Dependency on external libraries.</a:t>
            </a:r>
            <a:endParaRPr sz="3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0"/>
          <p:cNvSpPr txBox="1"/>
          <p:nvPr/>
        </p:nvSpPr>
        <p:spPr>
          <a:xfrm>
            <a:off x="3518850" y="1012950"/>
            <a:ext cx="7592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Server</a:t>
            </a:r>
            <a:r>
              <a:rPr b="1" lang="en-US" sz="6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Side Rendering</a:t>
            </a:r>
            <a:endParaRPr b="1" sz="60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4" name="Google Shape;474;p60"/>
          <p:cNvSpPr txBox="1"/>
          <p:nvPr/>
        </p:nvSpPr>
        <p:spPr>
          <a:xfrm>
            <a:off x="1298994" y="2338450"/>
            <a:ext cx="15261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endParaRPr sz="36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p60"/>
          <p:cNvSpPr txBox="1"/>
          <p:nvPr/>
        </p:nvSpPr>
        <p:spPr>
          <a:xfrm>
            <a:off x="7848605" y="2338450"/>
            <a:ext cx="1704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endParaRPr sz="36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6" name="Google Shape;476;p60"/>
          <p:cNvSpPr txBox="1"/>
          <p:nvPr/>
        </p:nvSpPr>
        <p:spPr>
          <a:xfrm>
            <a:off x="1299006" y="3225450"/>
            <a:ext cx="59400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1F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Faster initial page load.</a:t>
            </a:r>
            <a:endParaRPr sz="3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Better SEO / Social Media Optimization.</a:t>
            </a:r>
            <a:endParaRPr sz="3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More secure (server-side code).</a:t>
            </a:r>
            <a:endParaRPr sz="3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Lower user device load.</a:t>
            </a:r>
            <a:endParaRPr sz="3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7" name="Google Shape;477;p60"/>
          <p:cNvSpPr txBox="1"/>
          <p:nvPr/>
        </p:nvSpPr>
        <p:spPr>
          <a:xfrm>
            <a:off x="7848606" y="3225450"/>
            <a:ext cx="59400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Busier web servers.</a:t>
            </a:r>
            <a:endParaRPr sz="30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Overall slow page rendering.</a:t>
            </a:r>
            <a:endParaRPr sz="30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 page reload after route changes.</a:t>
            </a:r>
            <a:endParaRPr sz="30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3000"/>
              <a:buFont typeface="Quattrocento Sans"/>
              <a:buChar char="◆"/>
            </a:pPr>
            <a:r>
              <a:rPr lang="en-US" sz="30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page is viewable sooner, but it’s not interactive.</a:t>
            </a:r>
            <a:endParaRPr sz="30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 txBox="1"/>
          <p:nvPr>
            <p:ph type="title"/>
          </p:nvPr>
        </p:nvSpPr>
        <p:spPr>
          <a:xfrm>
            <a:off x="7759524" y="5202804"/>
            <a:ext cx="687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A0E3"/>
                </a:solidFill>
              </a:rPr>
              <a:t>One Step </a:t>
            </a:r>
            <a:endParaRPr b="1" sz="5000">
              <a:solidFill>
                <a:srgbClr val="00A0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A0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strike="sngStrike">
                <a:solidFill>
                  <a:srgbClr val="00A0E3"/>
                </a:solidFill>
              </a:rPr>
              <a:t>Forward</a:t>
            </a:r>
            <a:r>
              <a:rPr b="1" lang="en-US" sz="5000">
                <a:solidFill>
                  <a:srgbClr val="00A0E3"/>
                </a:solidFill>
              </a:rPr>
              <a:t> Backward</a:t>
            </a:r>
            <a:endParaRPr b="1" sz="4600">
              <a:solidFill>
                <a:srgbClr val="00A0E3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758" y="1169126"/>
            <a:ext cx="8206885" cy="512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3"/>
          <p:cNvPicPr preferRelativeResize="0"/>
          <p:nvPr/>
        </p:nvPicPr>
        <p:blipFill rotWithShape="1">
          <a:blip r:embed="rId3">
            <a:alphaModFix/>
          </a:blip>
          <a:srcRect b="0" l="-930" r="929" t="0"/>
          <a:stretch/>
        </p:blipFill>
        <p:spPr>
          <a:xfrm>
            <a:off x="2755782" y="1092925"/>
            <a:ext cx="9118835" cy="512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099" y="1321528"/>
            <a:ext cx="9770202" cy="51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4"/>
          <p:cNvSpPr txBox="1"/>
          <p:nvPr/>
        </p:nvSpPr>
        <p:spPr>
          <a:xfrm>
            <a:off x="3518850" y="1012950"/>
            <a:ext cx="7592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Static Web Pages</a:t>
            </a:r>
            <a:endParaRPr b="1" sz="60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2" name="Google Shape;502;p64"/>
          <p:cNvSpPr txBox="1"/>
          <p:nvPr/>
        </p:nvSpPr>
        <p:spPr>
          <a:xfrm>
            <a:off x="1299006" y="3225450"/>
            <a:ext cx="59400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1F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Fast</a:t>
            </a:r>
            <a:endParaRPr sz="4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Cheap</a:t>
            </a:r>
            <a:endParaRPr sz="4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Easy to maintain</a:t>
            </a:r>
            <a:endParaRPr sz="4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3" name="Google Shape;503;p64"/>
          <p:cNvSpPr txBox="1"/>
          <p:nvPr/>
        </p:nvSpPr>
        <p:spPr>
          <a:xfrm>
            <a:off x="7848606" y="3225450"/>
            <a:ext cx="59400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1F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Secure</a:t>
            </a:r>
            <a:endParaRPr sz="4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Easy to scale</a:t>
            </a:r>
            <a:endParaRPr sz="4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Stable</a:t>
            </a:r>
            <a:endParaRPr sz="4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/>
          <p:nvPr/>
        </p:nvSpPr>
        <p:spPr>
          <a:xfrm>
            <a:off x="2310525" y="3478900"/>
            <a:ext cx="54573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Jamstack</a:t>
            </a:r>
            <a:endParaRPr sz="10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6"/>
          <p:cNvSpPr txBox="1"/>
          <p:nvPr>
            <p:ph type="title"/>
          </p:nvPr>
        </p:nvSpPr>
        <p:spPr>
          <a:xfrm>
            <a:off x="7759524" y="4212204"/>
            <a:ext cx="687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00A0E3"/>
                </a:solidFill>
              </a:rPr>
              <a:t>Jamstack</a:t>
            </a:r>
            <a:endParaRPr sz="5500">
              <a:solidFill>
                <a:srgbClr val="00A0E3"/>
              </a:solidFill>
            </a:endParaRPr>
          </a:p>
        </p:txBody>
      </p:sp>
      <p:sp>
        <p:nvSpPr>
          <p:cNvPr id="514" name="Google Shape;514;p66"/>
          <p:cNvSpPr txBox="1"/>
          <p:nvPr>
            <p:ph idx="1" type="body"/>
          </p:nvPr>
        </p:nvSpPr>
        <p:spPr>
          <a:xfrm>
            <a:off x="7759525" y="5207650"/>
            <a:ext cx="54864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4C52"/>
                </a:solidFill>
              </a:rPr>
              <a:t>A new way of building websites and apps that delivers better performance, higher security, lower cost of scaling, and better developer experience.</a:t>
            </a:r>
            <a:endParaRPr>
              <a:solidFill>
                <a:srgbClr val="161616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7"/>
          <p:cNvPicPr preferRelativeResize="0"/>
          <p:nvPr/>
        </p:nvPicPr>
        <p:blipFill rotWithShape="1">
          <a:blip r:embed="rId3">
            <a:alphaModFix/>
          </a:blip>
          <a:srcRect b="37427" l="14369" r="7235" t="37434"/>
          <a:stretch/>
        </p:blipFill>
        <p:spPr>
          <a:xfrm>
            <a:off x="3137919" y="1694425"/>
            <a:ext cx="8354563" cy="15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7"/>
          <p:cNvPicPr preferRelativeResize="0"/>
          <p:nvPr/>
        </p:nvPicPr>
        <p:blipFill rotWithShape="1">
          <a:blip r:embed="rId4">
            <a:alphaModFix/>
          </a:blip>
          <a:srcRect b="51236" l="0" r="0" t="12079"/>
          <a:stretch/>
        </p:blipFill>
        <p:spPr>
          <a:xfrm>
            <a:off x="2263263" y="4793132"/>
            <a:ext cx="10103875" cy="174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8"/>
          <p:cNvSpPr txBox="1"/>
          <p:nvPr/>
        </p:nvSpPr>
        <p:spPr>
          <a:xfrm>
            <a:off x="2386950" y="2623800"/>
            <a:ext cx="9856500" cy="29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Generating cacheable, static assets at build time whenever is possible</a:t>
            </a:r>
            <a:endParaRPr b="1" sz="48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2"/>
          <p:cNvPicPr preferRelativeResize="0"/>
          <p:nvPr/>
        </p:nvPicPr>
        <p:blipFill rotWithShape="1">
          <a:blip r:embed="rId3">
            <a:alphaModFix/>
          </a:blip>
          <a:srcRect b="14153" l="4602" r="502" t="14146"/>
          <a:stretch/>
        </p:blipFill>
        <p:spPr>
          <a:xfrm>
            <a:off x="0" y="0"/>
            <a:ext cx="5633884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7007550" y="1925100"/>
            <a:ext cx="54573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Jamstack, static sites and Azure</a:t>
            </a:r>
            <a:endParaRPr sz="9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"/>
          <p:cNvSpPr txBox="1"/>
          <p:nvPr/>
        </p:nvSpPr>
        <p:spPr>
          <a:xfrm>
            <a:off x="2386950" y="2623800"/>
            <a:ext cx="9856500" cy="29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Deploying those assets to CDNs</a:t>
            </a:r>
            <a:endParaRPr b="1" sz="48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0"/>
          <p:cNvSpPr txBox="1"/>
          <p:nvPr/>
        </p:nvSpPr>
        <p:spPr>
          <a:xfrm>
            <a:off x="2386950" y="2623800"/>
            <a:ext cx="9856500" cy="29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client-side JavaScript to call third-party APIs and serverless functions for dynamic interactions and data</a:t>
            </a:r>
            <a:endParaRPr b="1" sz="48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674" y="1786150"/>
            <a:ext cx="9797051" cy="4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2"/>
          <p:cNvSpPr txBox="1"/>
          <p:nvPr>
            <p:ph type="title"/>
          </p:nvPr>
        </p:nvSpPr>
        <p:spPr>
          <a:xfrm>
            <a:off x="7759524" y="4212204"/>
            <a:ext cx="687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A0E3"/>
                </a:solidFill>
              </a:rPr>
              <a:t>Static Site Generator</a:t>
            </a:r>
            <a:endParaRPr sz="5000">
              <a:solidFill>
                <a:srgbClr val="00A0E3"/>
              </a:solidFill>
            </a:endParaRPr>
          </a:p>
        </p:txBody>
      </p:sp>
      <p:sp>
        <p:nvSpPr>
          <p:cNvPr id="548" name="Google Shape;548;p72"/>
          <p:cNvSpPr txBox="1"/>
          <p:nvPr>
            <p:ph idx="1" type="body"/>
          </p:nvPr>
        </p:nvSpPr>
        <p:spPr>
          <a:xfrm>
            <a:off x="7759525" y="5207650"/>
            <a:ext cx="54864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61616"/>
                </a:solidFill>
              </a:rPr>
              <a:t>Software that produces and deploys a static website using data sources and templates</a:t>
            </a:r>
            <a:endParaRPr>
              <a:solidFill>
                <a:srgbClr val="161616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73"/>
          <p:cNvPicPr preferRelativeResize="0"/>
          <p:nvPr/>
        </p:nvPicPr>
        <p:blipFill rotWithShape="1">
          <a:blip r:embed="rId3">
            <a:alphaModFix/>
          </a:blip>
          <a:srcRect b="21460" l="8093" r="15119" t="22226"/>
          <a:stretch/>
        </p:blipFill>
        <p:spPr>
          <a:xfrm>
            <a:off x="2416676" y="2684461"/>
            <a:ext cx="9797049" cy="2860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858" y="3756500"/>
            <a:ext cx="1095646" cy="166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4"/>
          <p:cNvPicPr preferRelativeResize="0"/>
          <p:nvPr/>
        </p:nvPicPr>
        <p:blipFill rotWithShape="1">
          <a:blip r:embed="rId4">
            <a:alphaModFix/>
          </a:blip>
          <a:srcRect b="19104" l="0" r="0" t="35953"/>
          <a:stretch/>
        </p:blipFill>
        <p:spPr>
          <a:xfrm>
            <a:off x="2204356" y="5082292"/>
            <a:ext cx="3166324" cy="116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9572" y="5153194"/>
            <a:ext cx="2887328" cy="82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4"/>
          <p:cNvPicPr preferRelativeResize="0"/>
          <p:nvPr/>
        </p:nvPicPr>
        <p:blipFill rotWithShape="1">
          <a:blip r:embed="rId6">
            <a:alphaModFix/>
          </a:blip>
          <a:srcRect b="35394" l="5444" r="8005" t="34002"/>
          <a:stretch/>
        </p:blipFill>
        <p:spPr>
          <a:xfrm>
            <a:off x="5247889" y="1985950"/>
            <a:ext cx="3489243" cy="88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3500" y="2538584"/>
            <a:ext cx="2066437" cy="135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4"/>
          <p:cNvPicPr preferRelativeResize="0"/>
          <p:nvPr/>
        </p:nvPicPr>
        <p:blipFill rotWithShape="1">
          <a:blip r:embed="rId8">
            <a:alphaModFix/>
          </a:blip>
          <a:srcRect b="26058" l="27264" r="27227" t="23410"/>
          <a:stretch/>
        </p:blipFill>
        <p:spPr>
          <a:xfrm>
            <a:off x="9690575" y="1985969"/>
            <a:ext cx="3166325" cy="1531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5"/>
          <p:cNvSpPr txBox="1"/>
          <p:nvPr>
            <p:ph type="title"/>
          </p:nvPr>
        </p:nvSpPr>
        <p:spPr>
          <a:xfrm>
            <a:off x="7759524" y="4212204"/>
            <a:ext cx="687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A0E3"/>
                </a:solidFill>
              </a:rPr>
              <a:t>Content Management System</a:t>
            </a:r>
            <a:endParaRPr sz="3700">
              <a:solidFill>
                <a:srgbClr val="00A0E3"/>
              </a:solidFill>
            </a:endParaRPr>
          </a:p>
        </p:txBody>
      </p:sp>
      <p:sp>
        <p:nvSpPr>
          <p:cNvPr id="571" name="Google Shape;571;p75"/>
          <p:cNvSpPr txBox="1"/>
          <p:nvPr>
            <p:ph idx="1" type="body"/>
          </p:nvPr>
        </p:nvSpPr>
        <p:spPr>
          <a:xfrm>
            <a:off x="7759525" y="5207650"/>
            <a:ext cx="54864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1F"/>
                </a:solidFill>
              </a:rPr>
              <a:t>Application or set of related programs that are used to create and manage digital content</a:t>
            </a:r>
            <a:endParaRPr>
              <a:solidFill>
                <a:srgbClr val="00001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362" y="3257633"/>
            <a:ext cx="2685785" cy="180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554" y="2860830"/>
            <a:ext cx="3534603" cy="2603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2559" y="2765600"/>
            <a:ext cx="2092479" cy="264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7"/>
          <p:cNvSpPr txBox="1"/>
          <p:nvPr>
            <p:ph type="title"/>
          </p:nvPr>
        </p:nvSpPr>
        <p:spPr>
          <a:xfrm>
            <a:off x="7759524" y="4212204"/>
            <a:ext cx="687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A0E3"/>
                </a:solidFill>
              </a:rPr>
              <a:t>Headless CMS</a:t>
            </a:r>
            <a:endParaRPr sz="5400">
              <a:solidFill>
                <a:srgbClr val="00A0E3"/>
              </a:solidFill>
            </a:endParaRPr>
          </a:p>
        </p:txBody>
      </p:sp>
      <p:sp>
        <p:nvSpPr>
          <p:cNvPr id="585" name="Google Shape;585;p77"/>
          <p:cNvSpPr txBox="1"/>
          <p:nvPr>
            <p:ph idx="1" type="body"/>
          </p:nvPr>
        </p:nvSpPr>
        <p:spPr>
          <a:xfrm>
            <a:off x="7759525" y="5207650"/>
            <a:ext cx="54864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1F"/>
                </a:solidFill>
              </a:rPr>
              <a:t>A CMS where the content repository is separated or decoupled from the presentation layer</a:t>
            </a:r>
            <a:endParaRPr>
              <a:solidFill>
                <a:srgbClr val="00001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8"/>
          <p:cNvPicPr preferRelativeResize="0"/>
          <p:nvPr/>
        </p:nvPicPr>
        <p:blipFill rotWithShape="1">
          <a:blip r:embed="rId3">
            <a:alphaModFix/>
          </a:blip>
          <a:srcRect b="25929" l="0" r="0" t="30093"/>
          <a:stretch/>
        </p:blipFill>
        <p:spPr>
          <a:xfrm>
            <a:off x="1776813" y="3034992"/>
            <a:ext cx="2909605" cy="87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0" y="5038396"/>
            <a:ext cx="2798649" cy="6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1512" y="1965438"/>
            <a:ext cx="2651366" cy="59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2985" y="3674547"/>
            <a:ext cx="2388054" cy="79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3967" y="5758166"/>
            <a:ext cx="2309660" cy="79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8"/>
          <p:cNvPicPr preferRelativeResize="0"/>
          <p:nvPr/>
        </p:nvPicPr>
        <p:blipFill rotWithShape="1">
          <a:blip r:embed="rId8">
            <a:alphaModFix/>
          </a:blip>
          <a:srcRect b="20740" l="0" r="0" t="20967"/>
          <a:stretch/>
        </p:blipFill>
        <p:spPr>
          <a:xfrm>
            <a:off x="9354165" y="3968766"/>
            <a:ext cx="3499422" cy="119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68901" y="1679587"/>
            <a:ext cx="3320365" cy="123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idx="12" type="sldNum"/>
          </p:nvPr>
        </p:nvSpPr>
        <p:spPr>
          <a:xfrm>
            <a:off x="43395" y="7599761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/>
              <a:t>‹#›</a:t>
            </a:fld>
            <a:endParaRPr sz="2200"/>
          </a:p>
        </p:txBody>
      </p:sp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40"/>
            <a:ext cx="14630399" cy="82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9"/>
          <p:cNvSpPr txBox="1"/>
          <p:nvPr>
            <p:ph type="title"/>
          </p:nvPr>
        </p:nvSpPr>
        <p:spPr>
          <a:xfrm>
            <a:off x="7759524" y="4212204"/>
            <a:ext cx="687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A0E3"/>
                </a:solidFill>
              </a:rPr>
              <a:t>Build, Deployment and Hosting</a:t>
            </a:r>
            <a:endParaRPr sz="3500">
              <a:solidFill>
                <a:srgbClr val="00A0E3"/>
              </a:solidFill>
            </a:endParaRPr>
          </a:p>
        </p:txBody>
      </p:sp>
      <p:sp>
        <p:nvSpPr>
          <p:cNvPr id="603" name="Google Shape;603;p79"/>
          <p:cNvSpPr txBox="1"/>
          <p:nvPr>
            <p:ph idx="1" type="body"/>
          </p:nvPr>
        </p:nvSpPr>
        <p:spPr>
          <a:xfrm>
            <a:off x="7759525" y="5207650"/>
            <a:ext cx="54864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1F"/>
                </a:solidFill>
              </a:rPr>
              <a:t>Service to build, integrate, deploy and host the application</a:t>
            </a:r>
            <a:endParaRPr>
              <a:solidFill>
                <a:srgbClr val="00001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109" y="1617744"/>
            <a:ext cx="2338166" cy="236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907" y="5345415"/>
            <a:ext cx="3500383" cy="126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780" y="1809681"/>
            <a:ext cx="2731512" cy="276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81"/>
          <p:cNvPicPr preferRelativeResize="0"/>
          <p:nvPr/>
        </p:nvPicPr>
        <p:blipFill rotWithShape="1">
          <a:blip r:embed="rId3">
            <a:alphaModFix/>
          </a:blip>
          <a:srcRect b="16274" l="3446" r="0" t="18156"/>
          <a:stretch/>
        </p:blipFill>
        <p:spPr>
          <a:xfrm>
            <a:off x="3235050" y="2556303"/>
            <a:ext cx="8160301" cy="311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82"/>
          <p:cNvPicPr preferRelativeResize="0"/>
          <p:nvPr/>
        </p:nvPicPr>
        <p:blipFill rotWithShape="1">
          <a:blip r:embed="rId3">
            <a:alphaModFix/>
          </a:blip>
          <a:srcRect b="16274" l="3446" r="0" t="18156"/>
          <a:stretch/>
        </p:blipFill>
        <p:spPr>
          <a:xfrm>
            <a:off x="3235050" y="2556303"/>
            <a:ext cx="8160301" cy="311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050" y="2556299"/>
            <a:ext cx="7857350" cy="33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424" y="2087687"/>
            <a:ext cx="7207552" cy="40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663" y="2942012"/>
            <a:ext cx="7757075" cy="23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5"/>
          <p:cNvPicPr preferRelativeResize="0"/>
          <p:nvPr/>
        </p:nvPicPr>
        <p:blipFill rotWithShape="1">
          <a:blip r:embed="rId3">
            <a:alphaModFix/>
          </a:blip>
          <a:srcRect b="0" l="70131" r="0" t="0"/>
          <a:stretch/>
        </p:blipFill>
        <p:spPr>
          <a:xfrm>
            <a:off x="8481248" y="2594100"/>
            <a:ext cx="2350800" cy="23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175" y="2594100"/>
            <a:ext cx="4833600" cy="18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86"/>
          <p:cNvPicPr preferRelativeResize="0"/>
          <p:nvPr/>
        </p:nvPicPr>
        <p:blipFill rotWithShape="1">
          <a:blip r:embed="rId3">
            <a:alphaModFix/>
          </a:blip>
          <a:srcRect b="34883" l="30614" r="32191" t="13284"/>
          <a:stretch/>
        </p:blipFill>
        <p:spPr>
          <a:xfrm>
            <a:off x="5790338" y="2919475"/>
            <a:ext cx="3049724" cy="2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7"/>
          <p:cNvSpPr txBox="1"/>
          <p:nvPr/>
        </p:nvSpPr>
        <p:spPr>
          <a:xfrm>
            <a:off x="3518850" y="1012950"/>
            <a:ext cx="7592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Jamstack</a:t>
            </a:r>
            <a:endParaRPr b="1" sz="60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6" name="Google Shape;656;p87"/>
          <p:cNvSpPr txBox="1"/>
          <p:nvPr/>
        </p:nvSpPr>
        <p:spPr>
          <a:xfrm>
            <a:off x="1299006" y="3377850"/>
            <a:ext cx="59400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Better Performance</a:t>
            </a:r>
            <a:endParaRPr sz="40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Cheaper Servers</a:t>
            </a:r>
            <a:endParaRPr sz="40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Better Caching</a:t>
            </a:r>
            <a:endParaRPr sz="40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87"/>
          <p:cNvSpPr txBox="1"/>
          <p:nvPr/>
        </p:nvSpPr>
        <p:spPr>
          <a:xfrm>
            <a:off x="7848606" y="3377850"/>
            <a:ext cx="59400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More Security</a:t>
            </a:r>
            <a:endParaRPr sz="40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Easy to scale</a:t>
            </a:r>
            <a:endParaRPr sz="40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Better SEO</a:t>
            </a:r>
            <a:endParaRPr sz="40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8" name="Google Shape;658;p87"/>
          <p:cNvSpPr txBox="1"/>
          <p:nvPr/>
        </p:nvSpPr>
        <p:spPr>
          <a:xfrm>
            <a:off x="3202200" y="5511450"/>
            <a:ext cx="71958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Better Developer Experience</a:t>
            </a:r>
            <a:endParaRPr sz="400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9" name="Google Shape;659;p87"/>
          <p:cNvSpPr txBox="1"/>
          <p:nvPr/>
        </p:nvSpPr>
        <p:spPr>
          <a:xfrm>
            <a:off x="1299001" y="2262250"/>
            <a:ext cx="1760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endParaRPr sz="46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8"/>
          <p:cNvSpPr txBox="1"/>
          <p:nvPr/>
        </p:nvSpPr>
        <p:spPr>
          <a:xfrm>
            <a:off x="3518850" y="1012950"/>
            <a:ext cx="7592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Jamstack</a:t>
            </a:r>
            <a:endParaRPr b="1" sz="60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6" name="Google Shape;666;p88"/>
          <p:cNvSpPr txBox="1"/>
          <p:nvPr/>
        </p:nvSpPr>
        <p:spPr>
          <a:xfrm>
            <a:off x="1298997" y="3377850"/>
            <a:ext cx="88467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1F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Different costs to evaluate</a:t>
            </a:r>
            <a:endParaRPr sz="4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External dependencies</a:t>
            </a:r>
            <a:endParaRPr sz="4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Atomic build time</a:t>
            </a:r>
            <a:endParaRPr sz="4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00001F"/>
              </a:buClr>
              <a:buSzPts val="4000"/>
              <a:buFont typeface="Quattrocento Sans"/>
              <a:buChar char="◆"/>
            </a:pPr>
            <a:r>
              <a:rPr lang="en-US" sz="40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Hard for content editors</a:t>
            </a:r>
            <a:endParaRPr sz="40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7" name="Google Shape;667;p88"/>
          <p:cNvSpPr txBox="1"/>
          <p:nvPr/>
        </p:nvSpPr>
        <p:spPr>
          <a:xfrm>
            <a:off x="1298998" y="2262250"/>
            <a:ext cx="4770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0000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PROBLEMS</a:t>
            </a:r>
            <a:endParaRPr sz="4600">
              <a:solidFill>
                <a:srgbClr val="0000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412" y="2448387"/>
            <a:ext cx="5002376" cy="33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 txBox="1"/>
          <p:nvPr/>
        </p:nvSpPr>
        <p:spPr>
          <a:xfrm>
            <a:off x="1326600" y="3582450"/>
            <a:ext cx="63384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 Berners-Lee</a:t>
            </a:r>
            <a:endParaRPr b="1" sz="60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175" y="2852150"/>
            <a:ext cx="9448050" cy="25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90"/>
          <p:cNvPicPr preferRelativeResize="0"/>
          <p:nvPr/>
        </p:nvPicPr>
        <p:blipFill rotWithShape="1">
          <a:blip r:embed="rId3">
            <a:alphaModFix/>
          </a:blip>
          <a:srcRect b="14153" l="4602" r="502" t="14146"/>
          <a:stretch/>
        </p:blipFill>
        <p:spPr>
          <a:xfrm>
            <a:off x="0" y="0"/>
            <a:ext cx="5633884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0"/>
          <p:cNvSpPr txBox="1"/>
          <p:nvPr/>
        </p:nvSpPr>
        <p:spPr>
          <a:xfrm>
            <a:off x="7007550" y="2162700"/>
            <a:ext cx="61479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you!</a:t>
            </a:r>
            <a:endParaRPr sz="9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90"/>
          <p:cNvSpPr txBox="1"/>
          <p:nvPr/>
        </p:nvSpPr>
        <p:spPr>
          <a:xfrm>
            <a:off x="7405650" y="4124325"/>
            <a:ext cx="53517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4C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 </a:t>
            </a:r>
            <a:r>
              <a:rPr lang="en-US" sz="3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fgiuliani.com</a:t>
            </a:r>
            <a:endParaRPr sz="30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4C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Twitter </a:t>
            </a:r>
            <a:r>
              <a:rPr lang="en-US" sz="3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@facundozurdo</a:t>
            </a:r>
            <a:endParaRPr sz="30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4C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GitHub </a:t>
            </a:r>
            <a:r>
              <a:rPr lang="en-US" sz="30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@fgiuliani</a:t>
            </a:r>
            <a:endParaRPr sz="30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5"/>
          <p:cNvPicPr preferRelativeResize="0"/>
          <p:nvPr/>
        </p:nvPicPr>
        <p:blipFill rotWithShape="1">
          <a:blip r:embed="rId3">
            <a:alphaModFix/>
          </a:blip>
          <a:srcRect b="0" l="-930" r="929" t="0"/>
          <a:stretch/>
        </p:blipFill>
        <p:spPr>
          <a:xfrm>
            <a:off x="2755782" y="1092925"/>
            <a:ext cx="9118835" cy="5129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3959925" y="6716725"/>
            <a:ext cx="69954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http://info.cern.ch/hypertext/WWW/TheProject.html</a:t>
            </a:r>
            <a:endParaRPr b="1" sz="22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6"/>
          <p:cNvPicPr preferRelativeResize="0"/>
          <p:nvPr/>
        </p:nvPicPr>
        <p:blipFill rotWithShape="1">
          <a:blip r:embed="rId3">
            <a:alphaModFix/>
          </a:blip>
          <a:srcRect b="0" l="-930" r="929" t="0"/>
          <a:stretch/>
        </p:blipFill>
        <p:spPr>
          <a:xfrm>
            <a:off x="2755782" y="1092925"/>
            <a:ext cx="9118835" cy="512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099" y="1321528"/>
            <a:ext cx="9770202" cy="51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758" y="1169126"/>
            <a:ext cx="8206885" cy="512934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5961450" y="6716725"/>
            <a:ext cx="27075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0E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http://spacejam.com</a:t>
            </a:r>
            <a:endParaRPr b="1" sz="2200">
              <a:solidFill>
                <a:srgbClr val="00A0E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 TEMPLATE">
  <a:themeElements>
    <a:clrScheme name="Custom 23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D83B01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